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Roboto Black"/>
      <p:bold r:id="rId64"/>
      <p:boldItalic r:id="rId65"/>
    </p:embeddedFont>
    <p:embeddedFont>
      <p:font typeface="Roboto Thin"/>
      <p:regular r:id="rId66"/>
      <p:bold r:id="rId67"/>
      <p:italic r:id="rId68"/>
      <p:boldItalic r:id="rId69"/>
    </p:embeddedFont>
    <p:embeddedFont>
      <p:font typeface="Miriam Libre"/>
      <p:regular r:id="rId70"/>
      <p:bold r:id="rId71"/>
    </p:embeddedFont>
    <p:embeddedFont>
      <p:font typeface="Didact Gothic"/>
      <p:regular r:id="rId72"/>
    </p:embeddedFont>
    <p:embeddedFont>
      <p:font typeface="Roboto Light"/>
      <p:regular r:id="rId73"/>
      <p:bold r:id="rId74"/>
      <p:italic r:id="rId75"/>
      <p:boldItalic r:id="rId76"/>
    </p:embeddedFont>
    <p:embeddedFont>
      <p:font typeface="Bree Serif"/>
      <p:regular r:id="rId77"/>
    </p:embeddedFont>
    <p:embeddedFont>
      <p:font typeface="Barlow Light"/>
      <p:regular r:id="rId78"/>
      <p:bold r:id="rId79"/>
      <p:italic r:id="rId80"/>
      <p:boldItalic r:id="rId81"/>
    </p:embeddedFont>
    <p:embeddedFont>
      <p:font typeface="Barlow"/>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6" roundtripDataSignature="AMtx7mhcC/4oXX1ORZUl1Q1xk3SGi4h8/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AB59A1-8355-426B-8209-E0854717B86A}">
  <a:tblStyle styleId="{ADAB59A1-8355-426B-8209-E0854717B86A}"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86664A7-456F-4A50-A30D-017A36C0C26D}"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Barlow-italic.fntdata"/><Relationship Id="rId83" Type="http://schemas.openxmlformats.org/officeDocument/2006/relationships/font" Target="fonts/Barlow-bold.fntdata"/><Relationship Id="rId42" Type="http://schemas.openxmlformats.org/officeDocument/2006/relationships/slide" Target="slides/slide36.xml"/><Relationship Id="rId86" Type="http://customschemas.google.com/relationships/presentationmetadata" Target="metadata"/><Relationship Id="rId41" Type="http://schemas.openxmlformats.org/officeDocument/2006/relationships/slide" Target="slides/slide35.xml"/><Relationship Id="rId85" Type="http://schemas.openxmlformats.org/officeDocument/2006/relationships/font" Target="fonts/Barlow-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BarlowLight-italic.fntdata"/><Relationship Id="rId82" Type="http://schemas.openxmlformats.org/officeDocument/2006/relationships/font" Target="fonts/Barlow-regular.fntdata"/><Relationship Id="rId81" Type="http://schemas.openxmlformats.org/officeDocument/2006/relationships/font" Target="fonts/BarlowLigh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Light-regular.fntdata"/><Relationship Id="rId72" Type="http://schemas.openxmlformats.org/officeDocument/2006/relationships/font" Target="fonts/DidactGothic-regular.fntdata"/><Relationship Id="rId31" Type="http://schemas.openxmlformats.org/officeDocument/2006/relationships/slide" Target="slides/slide25.xml"/><Relationship Id="rId75" Type="http://schemas.openxmlformats.org/officeDocument/2006/relationships/font" Target="fonts/RobotoLight-italic.fntdata"/><Relationship Id="rId30" Type="http://schemas.openxmlformats.org/officeDocument/2006/relationships/slide" Target="slides/slide24.xml"/><Relationship Id="rId74" Type="http://schemas.openxmlformats.org/officeDocument/2006/relationships/font" Target="fonts/RobotoLight-bold.fntdata"/><Relationship Id="rId33" Type="http://schemas.openxmlformats.org/officeDocument/2006/relationships/slide" Target="slides/slide27.xml"/><Relationship Id="rId77" Type="http://schemas.openxmlformats.org/officeDocument/2006/relationships/font" Target="fonts/BreeSerif-regular.fntdata"/><Relationship Id="rId32" Type="http://schemas.openxmlformats.org/officeDocument/2006/relationships/slide" Target="slides/slide26.xml"/><Relationship Id="rId76" Type="http://schemas.openxmlformats.org/officeDocument/2006/relationships/font" Target="fonts/RobotoLight-boldItalic.fntdata"/><Relationship Id="rId35" Type="http://schemas.openxmlformats.org/officeDocument/2006/relationships/slide" Target="slides/slide29.xml"/><Relationship Id="rId79" Type="http://schemas.openxmlformats.org/officeDocument/2006/relationships/font" Target="fonts/BarlowLight-bold.fntdata"/><Relationship Id="rId34" Type="http://schemas.openxmlformats.org/officeDocument/2006/relationships/slide" Target="slides/slide28.xml"/><Relationship Id="rId78" Type="http://schemas.openxmlformats.org/officeDocument/2006/relationships/font" Target="fonts/BarlowLight-regular.fntdata"/><Relationship Id="rId71" Type="http://schemas.openxmlformats.org/officeDocument/2006/relationships/font" Target="fonts/MiriamLibre-bold.fntdata"/><Relationship Id="rId70" Type="http://schemas.openxmlformats.org/officeDocument/2006/relationships/font" Target="fonts/MiriamLibre-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Black-bold.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Thin-regular.fntdata"/><Relationship Id="rId21" Type="http://schemas.openxmlformats.org/officeDocument/2006/relationships/slide" Target="slides/slide15.xml"/><Relationship Id="rId65" Type="http://schemas.openxmlformats.org/officeDocument/2006/relationships/font" Target="fonts/RobotoBlack-boldItalic.fntdata"/><Relationship Id="rId24" Type="http://schemas.openxmlformats.org/officeDocument/2006/relationships/slide" Target="slides/slide18.xml"/><Relationship Id="rId68" Type="http://schemas.openxmlformats.org/officeDocument/2006/relationships/font" Target="fonts/RobotoThin-italic.fntdata"/><Relationship Id="rId23" Type="http://schemas.openxmlformats.org/officeDocument/2006/relationships/slide" Target="slides/slide17.xml"/><Relationship Id="rId67" Type="http://schemas.openxmlformats.org/officeDocument/2006/relationships/font" Target="fonts/RobotoThin-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Thin-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
        <p:nvSpPr>
          <p:cNvPr id="371" name="Google Shape;37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2" name="Google Shape;37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80000"/>
              </a:lnSpc>
              <a:spcBef>
                <a:spcPts val="0"/>
              </a:spcBef>
              <a:spcAft>
                <a:spcPts val="0"/>
              </a:spcAft>
              <a:buSzPts val="1400"/>
              <a:buFont typeface="Arial"/>
              <a:buNone/>
            </a:pPr>
            <a:r>
              <a:rPr lang="en-US" sz="1200">
                <a:solidFill>
                  <a:schemeClr val="dk1"/>
                </a:solidFill>
                <a:latin typeface="Arial"/>
                <a:ea typeface="Arial"/>
                <a:cs typeface="Arial"/>
                <a:sym typeface="Arial"/>
              </a:rPr>
              <a:t>2.1</a:t>
            </a:r>
            <a:r>
              <a:rPr lang="en-US"/>
              <a:t> </a:t>
            </a:r>
            <a:r>
              <a:rPr lang="en-US" sz="1200">
                <a:solidFill>
                  <a:schemeClr val="dk1"/>
                </a:solidFill>
                <a:latin typeface="Arial"/>
                <a:ea typeface="Arial"/>
                <a:cs typeface="Arial"/>
                <a:sym typeface="Arial"/>
              </a:rPr>
              <a:t>Conectarse</a:t>
            </a:r>
            <a:r>
              <a:rPr lang="en-US"/>
              <a:t> </a:t>
            </a:r>
            <a:endParaRPr/>
          </a:p>
          <a:p>
            <a:pPr indent="-317500" lvl="0" marL="457200" rtl="0" algn="l">
              <a:lnSpc>
                <a:spcPct val="80000"/>
              </a:lnSpc>
              <a:spcBef>
                <a:spcPts val="0"/>
              </a:spcBef>
              <a:spcAft>
                <a:spcPts val="0"/>
              </a:spcAft>
              <a:buSzPts val="1400"/>
              <a:buFont typeface="Arial"/>
              <a:buNone/>
            </a:pPr>
            <a:r>
              <a:rPr lang="en-US">
                <a:latin typeface="Arial"/>
                <a:ea typeface="Arial"/>
                <a:cs typeface="Arial"/>
                <a:sym typeface="Arial"/>
              </a:rPr>
              <a:t>2.1.2 Conexiones de redes locales</a:t>
            </a:r>
            <a:endParaRPr/>
          </a:p>
          <a:p>
            <a:pPr indent="-317500" lvl="0" marL="457200" rtl="0" algn="l">
              <a:lnSpc>
                <a:spcPct val="80000"/>
              </a:lnSpc>
              <a:spcBef>
                <a:spcPts val="0"/>
              </a:spcBef>
              <a:spcAft>
                <a:spcPts val="0"/>
              </a:spcAft>
              <a:buSzPts val="14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
        <p:nvSpPr>
          <p:cNvPr id="399" name="Google Shape;39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0" name="Google Shape;40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12746" lvl="0" marL="112746" rtl="0" algn="l">
              <a:lnSpc>
                <a:spcPct val="80000"/>
              </a:lnSpc>
              <a:spcBef>
                <a:spcPts val="0"/>
              </a:spcBef>
              <a:spcAft>
                <a:spcPts val="0"/>
              </a:spcAft>
              <a:buSzPts val="1400"/>
              <a:buNone/>
            </a:pPr>
            <a:r>
              <a:rPr b="0" i="0" lang="en-US" sz="1200">
                <a:solidFill>
                  <a:srgbClr val="000000"/>
                </a:solidFill>
                <a:latin typeface="Arial"/>
                <a:ea typeface="Arial"/>
                <a:cs typeface="Arial"/>
                <a:sym typeface="Arial"/>
              </a:rPr>
              <a:t>Capa de aplicación: Es la interfaz gráfica que permite comunicación entre dispositivos finales.</a:t>
            </a:r>
            <a:endParaRPr/>
          </a:p>
          <a:p>
            <a:pPr indent="-112746" lvl="0" marL="112746" rtl="0" algn="l">
              <a:lnSpc>
                <a:spcPct val="80000"/>
              </a:lnSpc>
              <a:spcBef>
                <a:spcPts val="0"/>
              </a:spcBef>
              <a:spcAft>
                <a:spcPts val="0"/>
              </a:spcAft>
              <a:buSzPts val="1400"/>
              <a:buNone/>
            </a:pPr>
            <a:r>
              <a:rPr b="0" i="0" lang="en-US" sz="1200">
                <a:solidFill>
                  <a:srgbClr val="000000"/>
                </a:solidFill>
                <a:latin typeface="Arial"/>
                <a:ea typeface="Arial"/>
                <a:cs typeface="Arial"/>
                <a:sym typeface="Arial"/>
              </a:rPr>
              <a:t>Capa de red: Permite la interconexión entre diferentes redes e intercambio de datos.</a:t>
            </a:r>
            <a:endParaRPr/>
          </a:p>
          <a:p>
            <a:pPr indent="-112746" lvl="0" marL="112746" rtl="0" algn="l">
              <a:lnSpc>
                <a:spcPct val="80000"/>
              </a:lnSpc>
              <a:spcBef>
                <a:spcPts val="0"/>
              </a:spcBef>
              <a:spcAft>
                <a:spcPts val="0"/>
              </a:spcAft>
              <a:buSzPts val="1400"/>
              <a:buNone/>
            </a:pPr>
            <a:r>
              <a:rPr b="0" i="0" lang="en-US" sz="1200">
                <a:solidFill>
                  <a:srgbClr val="000000"/>
                </a:solidFill>
                <a:latin typeface="Arial"/>
                <a:ea typeface="Arial"/>
                <a:cs typeface="Arial"/>
                <a:sym typeface="Arial"/>
              </a:rPr>
              <a:t>Capa física: Constituye las conexiones cableadas, inalámbricas, eléctricas, mecánicas en una red datos.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09" name="Google Shape;409;p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17" name="Google Shape;417;p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24" name="Google Shape;424;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32" name="Google Shape;432;p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40" name="Google Shape;440;p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50" name="Google Shape;450;p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59" name="Google Shape;459;p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67" name="Google Shape;467;p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75" name="Google Shape;475;p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83" name="Google Shape;483;p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90" name="Google Shape;490;p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98" name="Google Shape;498;p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05" name="Google Shape;50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12" name="Google Shape;51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20" name="Google Shape;52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630f862342_0_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
        <p:nvSpPr>
          <p:cNvPr id="531" name="Google Shape;531;g1630f86234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2" name="Google Shape;532;g1630f86234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80000"/>
              </a:lnSpc>
              <a:spcBef>
                <a:spcPts val="0"/>
              </a:spcBef>
              <a:spcAft>
                <a:spcPts val="0"/>
              </a:spcAft>
              <a:buSzPts val="1400"/>
              <a:buFont typeface="Arial"/>
              <a:buNone/>
            </a:pPr>
            <a:r>
              <a:rPr lang="en-US" sz="1200">
                <a:solidFill>
                  <a:schemeClr val="dk1"/>
                </a:solidFill>
                <a:latin typeface="Arial"/>
                <a:ea typeface="Arial"/>
                <a:cs typeface="Arial"/>
                <a:sym typeface="Arial"/>
              </a:rPr>
              <a:t>Topología física: Diagrama de los dispositivos intermediarios y finales de la red.</a:t>
            </a:r>
            <a:endParaRPr/>
          </a:p>
          <a:p>
            <a:pPr indent="-317500" lvl="0" marL="457200" rtl="0" algn="l">
              <a:lnSpc>
                <a:spcPct val="80000"/>
              </a:lnSpc>
              <a:spcBef>
                <a:spcPts val="0"/>
              </a:spcBef>
              <a:spcAft>
                <a:spcPts val="0"/>
              </a:spcAft>
              <a:buSzPts val="1400"/>
              <a:buFont typeface="Arial"/>
              <a:buNone/>
            </a:pPr>
            <a:r>
              <a:rPr lang="en-US" sz="1200">
                <a:solidFill>
                  <a:schemeClr val="dk1"/>
                </a:solidFill>
                <a:latin typeface="Arial"/>
                <a:ea typeface="Arial"/>
                <a:cs typeface="Arial"/>
                <a:sym typeface="Arial"/>
              </a:rPr>
              <a:t>Topología lógica: Diagrama de direccionamiento IPv4 configurado en los dispositivos de la red.</a:t>
            </a:r>
            <a:endParaRPr/>
          </a:p>
          <a:p>
            <a:pPr indent="-317500" lvl="0" marL="457200" rtl="0" algn="l">
              <a:lnSpc>
                <a:spcPct val="80000"/>
              </a:lnSpc>
              <a:spcBef>
                <a:spcPts val="0"/>
              </a:spcBef>
              <a:spcAft>
                <a:spcPts val="0"/>
              </a:spcAft>
              <a:buSzPts val="14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40" name="Google Shape;540;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51" name="Google Shape;55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2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
        <p:nvSpPr>
          <p:cNvPr id="560" name="Google Shape;560;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1" name="Google Shape;56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12746" lvl="0" marL="112746" rtl="0" algn="l">
              <a:lnSpc>
                <a:spcPct val="80000"/>
              </a:lnSpc>
              <a:spcBef>
                <a:spcPts val="0"/>
              </a:spcBef>
              <a:spcAft>
                <a:spcPts val="0"/>
              </a:spcAft>
              <a:buSzPts val="1400"/>
              <a:buNone/>
            </a:pPr>
            <a:r>
              <a:rPr b="0" i="0" lang="en-US" sz="1200">
                <a:solidFill>
                  <a:srgbClr val="000000"/>
                </a:solidFill>
                <a:latin typeface="Arial"/>
                <a:ea typeface="Arial"/>
                <a:cs typeface="Arial"/>
                <a:sym typeface="Arial"/>
              </a:rPr>
              <a:t>Sección 3.2.3.4</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3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
        <p:nvSpPr>
          <p:cNvPr id="569" name="Google Shape;56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0" name="Google Shape;57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12746" lvl="0" marL="112746" rtl="0" algn="l">
              <a:lnSpc>
                <a:spcPct val="80000"/>
              </a:lnSpc>
              <a:spcBef>
                <a:spcPts val="0"/>
              </a:spcBef>
              <a:spcAft>
                <a:spcPts val="0"/>
              </a:spcAft>
              <a:buSzPts val="1400"/>
              <a:buNone/>
            </a:pPr>
            <a:r>
              <a:rPr b="0" i="0" lang="en-US" sz="1200">
                <a:solidFill>
                  <a:srgbClr val="000000"/>
                </a:solidFill>
                <a:latin typeface="Arial"/>
                <a:ea typeface="Arial"/>
                <a:cs typeface="Arial"/>
                <a:sym typeface="Arial"/>
              </a:rPr>
              <a:t>Sección 3.2.3.4</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3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
        <p:nvSpPr>
          <p:cNvPr id="583" name="Google Shape;58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4" name="Google Shape;58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12746" lvl="0" marL="112746" rtl="0" algn="l">
              <a:lnSpc>
                <a:spcPct val="80000"/>
              </a:lnSpc>
              <a:spcBef>
                <a:spcPts val="0"/>
              </a:spcBef>
              <a:spcAft>
                <a:spcPts val="0"/>
              </a:spcAft>
              <a:buSzPts val="1400"/>
              <a:buNone/>
            </a:pPr>
            <a:r>
              <a:rPr b="0" i="0" lang="en-US" sz="1200">
                <a:solidFill>
                  <a:srgbClr val="000000"/>
                </a:solidFill>
                <a:latin typeface="Arial"/>
                <a:ea typeface="Arial"/>
                <a:cs typeface="Arial"/>
                <a:sym typeface="Arial"/>
              </a:rPr>
              <a:t>Sección 3.2.3.4</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94" name="Google Shape;594;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01" name="Google Shape;60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16-06-2022 PST P2: Continuar aquí</a:t>
            </a:r>
            <a:endParaRPr/>
          </a:p>
        </p:txBody>
      </p:sp>
      <p:sp>
        <p:nvSpPr>
          <p:cNvPr id="609" name="Google Shape;609;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20" name="Google Shape;620;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28" name="Google Shape;628;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36" name="Google Shape;636;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18" name="Google Shape;318;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44" name="Google Shape;644;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52" name="Google Shape;652;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4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59" name="Google Shape;659;p42:notes"/>
          <p:cNvSpPr/>
          <p:nvPr>
            <p:ph idx="2" type="sldImg"/>
          </p:nvPr>
        </p:nvSpPr>
        <p:spPr>
          <a:xfrm>
            <a:off x="669925" y="685800"/>
            <a:ext cx="3384550" cy="190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0" name="Google Shape;66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67" name="Google Shape;667;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93" name="Google Shape;693;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04" name="Google Shape;704;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12" name="Google Shape;712;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28" name="Google Shape;728;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36" name="Google Shape;736;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
        <p:nvSpPr>
          <p:cNvPr id="329" name="Google Shape;32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0" name="Google Shape;33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12746" lvl="0" marL="112746" rtl="0" algn="l">
              <a:lnSpc>
                <a:spcPct val="80000"/>
              </a:lnSpc>
              <a:spcBef>
                <a:spcPts val="0"/>
              </a:spcBef>
              <a:spcAft>
                <a:spcPts val="0"/>
              </a:spcAft>
              <a:buSzPts val="1400"/>
              <a:buNone/>
            </a:pPr>
            <a:r>
              <a:rPr b="0" i="0" lang="en-US" sz="1200">
                <a:solidFill>
                  <a:srgbClr val="000000"/>
                </a:solidFill>
                <a:latin typeface="Arial"/>
                <a:ea typeface="Arial"/>
                <a:cs typeface="Arial"/>
                <a:sym typeface="Arial"/>
              </a:rPr>
              <a:t>Sección 3.1.1.1</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44" name="Google Shape;744;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52" name="Google Shape;752;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60" name="Google Shape;760;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69" name="Google Shape;769;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77" name="Google Shape;777;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85" name="Google Shape;785;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93" name="Google Shape;793;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01" name="Google Shape;801;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
        <p:nvSpPr>
          <p:cNvPr id="338" name="Google Shape;33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12746" lvl="0" marL="112746" rtl="0" algn="l">
              <a:lnSpc>
                <a:spcPct val="80000"/>
              </a:lnSpc>
              <a:spcBef>
                <a:spcPts val="0"/>
              </a:spcBef>
              <a:spcAft>
                <a:spcPts val="0"/>
              </a:spcAft>
              <a:buSzPts val="1400"/>
              <a:buNone/>
            </a:pPr>
            <a:r>
              <a:rPr b="0" i="0" lang="en-US" sz="1200">
                <a:solidFill>
                  <a:srgbClr val="000000"/>
                </a:solidFill>
                <a:latin typeface="Arial"/>
                <a:ea typeface="Arial"/>
                <a:cs typeface="Arial"/>
                <a:sym typeface="Arial"/>
              </a:rPr>
              <a:t>Sección 3.1.1.5</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
        <p:nvSpPr>
          <p:cNvPr id="346" name="Google Shape;34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7" name="Google Shape;34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12746" lvl="0" marL="112746" rtl="0" algn="l">
              <a:lnSpc>
                <a:spcPct val="80000"/>
              </a:lnSpc>
              <a:spcBef>
                <a:spcPts val="0"/>
              </a:spcBef>
              <a:spcAft>
                <a:spcPts val="0"/>
              </a:spcAft>
              <a:buSzPts val="1400"/>
              <a:buNone/>
            </a:pPr>
            <a:r>
              <a:rPr b="0" i="0" lang="en-US" sz="1200">
                <a:solidFill>
                  <a:srgbClr val="000000"/>
                </a:solidFill>
                <a:latin typeface="Arial"/>
                <a:ea typeface="Arial"/>
                <a:cs typeface="Arial"/>
                <a:sym typeface="Arial"/>
              </a:rPr>
              <a:t>Sección 3.2.1.1</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
        <p:nvSpPr>
          <p:cNvPr id="354" name="Google Shape;35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5" name="Google Shape;35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12746" lvl="0" marL="112746" rtl="0" algn="l">
              <a:lnSpc>
                <a:spcPct val="80000"/>
              </a:lnSpc>
              <a:spcBef>
                <a:spcPts val="0"/>
              </a:spcBef>
              <a:spcAft>
                <a:spcPts val="0"/>
              </a:spcAft>
              <a:buSzPts val="1400"/>
              <a:buNone/>
            </a:pPr>
            <a:r>
              <a:rPr b="0" i="0" lang="en-US" sz="1200">
                <a:solidFill>
                  <a:srgbClr val="000000"/>
                </a:solidFill>
                <a:latin typeface="Arial"/>
                <a:ea typeface="Arial"/>
                <a:cs typeface="Arial"/>
                <a:sym typeface="Arial"/>
              </a:rPr>
              <a:t>Sección 3.2.1.2</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
        <p:nvSpPr>
          <p:cNvPr id="362" name="Google Shape;36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3" name="Google Shape;36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80000"/>
              </a:lnSpc>
              <a:spcBef>
                <a:spcPts val="0"/>
              </a:spcBef>
              <a:spcAft>
                <a:spcPts val="0"/>
              </a:spcAft>
              <a:buSzPts val="1400"/>
              <a:buFont typeface="Arial"/>
              <a:buNone/>
            </a:pPr>
            <a:r>
              <a:rPr lang="en-US" sz="1200">
                <a:solidFill>
                  <a:schemeClr val="dk1"/>
                </a:solidFill>
                <a:latin typeface="Arial"/>
                <a:ea typeface="Arial"/>
                <a:cs typeface="Arial"/>
                <a:sym typeface="Arial"/>
              </a:rPr>
              <a:t>2.1</a:t>
            </a:r>
            <a:r>
              <a:rPr lang="en-US"/>
              <a:t> </a:t>
            </a:r>
            <a:r>
              <a:rPr lang="en-US" sz="1200">
                <a:solidFill>
                  <a:schemeClr val="dk1"/>
                </a:solidFill>
                <a:latin typeface="Arial"/>
                <a:ea typeface="Arial"/>
                <a:cs typeface="Arial"/>
                <a:sym typeface="Arial"/>
              </a:rPr>
              <a:t>Conectarse</a:t>
            </a:r>
            <a:r>
              <a:rPr lang="en-US"/>
              <a:t> </a:t>
            </a:r>
            <a:endParaRPr/>
          </a:p>
          <a:p>
            <a:pPr indent="-317500" lvl="0" marL="457200" rtl="0" algn="l">
              <a:lnSpc>
                <a:spcPct val="80000"/>
              </a:lnSpc>
              <a:spcBef>
                <a:spcPts val="0"/>
              </a:spcBef>
              <a:spcAft>
                <a:spcPts val="0"/>
              </a:spcAft>
              <a:buSzPts val="1400"/>
              <a:buFont typeface="Arial"/>
              <a:buNone/>
            </a:pPr>
            <a:r>
              <a:rPr lang="en-US">
                <a:latin typeface="Arial"/>
                <a:ea typeface="Arial"/>
                <a:cs typeface="Arial"/>
                <a:sym typeface="Arial"/>
              </a:rPr>
              <a:t>2.1.2 Conexiones de redes locales</a:t>
            </a:r>
            <a:endParaRPr/>
          </a:p>
          <a:p>
            <a:pPr indent="-317500" lvl="0" marL="457200" rtl="0" algn="l">
              <a:lnSpc>
                <a:spcPct val="80000"/>
              </a:lnSpc>
              <a:spcBef>
                <a:spcPts val="0"/>
              </a:spcBef>
              <a:spcAft>
                <a:spcPts val="0"/>
              </a:spcAft>
              <a:buSzPts val="14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81000">
              <a:srgbClr val="041829"/>
            </a:gs>
            <a:gs pos="82000">
              <a:srgbClr val="041829"/>
            </a:gs>
            <a:gs pos="89992">
              <a:srgbClr val="041726"/>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59"/>
          <p:cNvSpPr txBox="1"/>
          <p:nvPr>
            <p:ph type="ctrTitle"/>
          </p:nvPr>
        </p:nvSpPr>
        <p:spPr>
          <a:xfrm>
            <a:off x="5237375" y="3670025"/>
            <a:ext cx="31296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lnSpc>
                <a:spcPct val="100000"/>
              </a:lnSpc>
              <a:spcBef>
                <a:spcPts val="0"/>
              </a:spcBef>
              <a:spcAft>
                <a:spcPts val="0"/>
              </a:spcAft>
              <a:buClr>
                <a:srgbClr val="48FFD5"/>
              </a:buClr>
              <a:buSzPts val="3600"/>
              <a:buNone/>
              <a:defRPr sz="3600">
                <a:solidFill>
                  <a:srgbClr val="48FFD5"/>
                </a:solidFill>
              </a:defRPr>
            </a:lvl2pPr>
            <a:lvl3pPr lvl="2" algn="r">
              <a:lnSpc>
                <a:spcPct val="100000"/>
              </a:lnSpc>
              <a:spcBef>
                <a:spcPts val="0"/>
              </a:spcBef>
              <a:spcAft>
                <a:spcPts val="0"/>
              </a:spcAft>
              <a:buClr>
                <a:srgbClr val="48FFD5"/>
              </a:buClr>
              <a:buSzPts val="3600"/>
              <a:buNone/>
              <a:defRPr sz="3600">
                <a:solidFill>
                  <a:srgbClr val="48FFD5"/>
                </a:solidFill>
              </a:defRPr>
            </a:lvl3pPr>
            <a:lvl4pPr lvl="3" algn="r">
              <a:lnSpc>
                <a:spcPct val="100000"/>
              </a:lnSpc>
              <a:spcBef>
                <a:spcPts val="0"/>
              </a:spcBef>
              <a:spcAft>
                <a:spcPts val="0"/>
              </a:spcAft>
              <a:buClr>
                <a:srgbClr val="48FFD5"/>
              </a:buClr>
              <a:buSzPts val="3600"/>
              <a:buNone/>
              <a:defRPr sz="3600">
                <a:solidFill>
                  <a:srgbClr val="48FFD5"/>
                </a:solidFill>
              </a:defRPr>
            </a:lvl4pPr>
            <a:lvl5pPr lvl="4" algn="r">
              <a:lnSpc>
                <a:spcPct val="100000"/>
              </a:lnSpc>
              <a:spcBef>
                <a:spcPts val="0"/>
              </a:spcBef>
              <a:spcAft>
                <a:spcPts val="0"/>
              </a:spcAft>
              <a:buClr>
                <a:srgbClr val="48FFD5"/>
              </a:buClr>
              <a:buSzPts val="3600"/>
              <a:buNone/>
              <a:defRPr sz="3600">
                <a:solidFill>
                  <a:srgbClr val="48FFD5"/>
                </a:solidFill>
              </a:defRPr>
            </a:lvl5pPr>
            <a:lvl6pPr lvl="5" algn="r">
              <a:lnSpc>
                <a:spcPct val="100000"/>
              </a:lnSpc>
              <a:spcBef>
                <a:spcPts val="0"/>
              </a:spcBef>
              <a:spcAft>
                <a:spcPts val="0"/>
              </a:spcAft>
              <a:buClr>
                <a:srgbClr val="48FFD5"/>
              </a:buClr>
              <a:buSzPts val="3600"/>
              <a:buNone/>
              <a:defRPr sz="3600">
                <a:solidFill>
                  <a:srgbClr val="48FFD5"/>
                </a:solidFill>
              </a:defRPr>
            </a:lvl6pPr>
            <a:lvl7pPr lvl="6" algn="r">
              <a:lnSpc>
                <a:spcPct val="100000"/>
              </a:lnSpc>
              <a:spcBef>
                <a:spcPts val="0"/>
              </a:spcBef>
              <a:spcAft>
                <a:spcPts val="0"/>
              </a:spcAft>
              <a:buClr>
                <a:srgbClr val="48FFD5"/>
              </a:buClr>
              <a:buSzPts val="3600"/>
              <a:buNone/>
              <a:defRPr sz="3600">
                <a:solidFill>
                  <a:srgbClr val="48FFD5"/>
                </a:solidFill>
              </a:defRPr>
            </a:lvl7pPr>
            <a:lvl8pPr lvl="7" algn="r">
              <a:lnSpc>
                <a:spcPct val="100000"/>
              </a:lnSpc>
              <a:spcBef>
                <a:spcPts val="0"/>
              </a:spcBef>
              <a:spcAft>
                <a:spcPts val="0"/>
              </a:spcAft>
              <a:buClr>
                <a:srgbClr val="48FFD5"/>
              </a:buClr>
              <a:buSzPts val="3600"/>
              <a:buNone/>
              <a:defRPr sz="3600">
                <a:solidFill>
                  <a:srgbClr val="48FFD5"/>
                </a:solidFill>
              </a:defRPr>
            </a:lvl8pPr>
            <a:lvl9pPr lvl="8" algn="r">
              <a:lnSpc>
                <a:spcPct val="100000"/>
              </a:lnSpc>
              <a:spcBef>
                <a:spcPts val="0"/>
              </a:spcBef>
              <a:spcAft>
                <a:spcPts val="0"/>
              </a:spcAft>
              <a:buClr>
                <a:srgbClr val="48FFD5"/>
              </a:buClr>
              <a:buSzPts val="3600"/>
              <a:buNone/>
              <a:defRPr sz="3600">
                <a:solidFill>
                  <a:srgbClr val="48FFD5"/>
                </a:solidFill>
              </a:defRPr>
            </a:lvl9pPr>
          </a:lstStyle>
          <a:p/>
        </p:txBody>
      </p:sp>
      <p:sp>
        <p:nvSpPr>
          <p:cNvPr id="10" name="Google Shape;10;p59"/>
          <p:cNvSpPr txBox="1"/>
          <p:nvPr>
            <p:ph idx="1" type="subTitle"/>
          </p:nvPr>
        </p:nvSpPr>
        <p:spPr>
          <a:xfrm>
            <a:off x="5237375" y="4181150"/>
            <a:ext cx="3129600" cy="606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 + GRAPHIC">
    <p:bg>
      <p:bgPr>
        <a:gradFill>
          <a:gsLst>
            <a:gs pos="0">
              <a:srgbClr val="052643"/>
            </a:gs>
            <a:gs pos="100000">
              <a:srgbClr val="041523"/>
            </a:gs>
          </a:gsLst>
          <a:path path="circle">
            <a:fillToRect b="50%" l="50%" r="50%" t="50%"/>
          </a:path>
          <a:tileRect/>
        </a:gradFill>
      </p:bgPr>
    </p:bg>
    <p:spTree>
      <p:nvGrpSpPr>
        <p:cNvPr id="71" name="Shape 71"/>
        <p:cNvGrpSpPr/>
        <p:nvPr/>
      </p:nvGrpSpPr>
      <p:grpSpPr>
        <a:xfrm>
          <a:off x="0" y="0"/>
          <a:ext cx="0" cy="0"/>
          <a:chOff x="0" y="0"/>
          <a:chExt cx="0" cy="0"/>
        </a:xfrm>
      </p:grpSpPr>
      <p:sp>
        <p:nvSpPr>
          <p:cNvPr id="72" name="Google Shape;72;p71"/>
          <p:cNvSpPr txBox="1"/>
          <p:nvPr>
            <p:ph type="ctrTitle"/>
          </p:nvPr>
        </p:nvSpPr>
        <p:spPr>
          <a:xfrm>
            <a:off x="5822506" y="251956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3" name="Google Shape;73;p71"/>
          <p:cNvSpPr txBox="1"/>
          <p:nvPr>
            <p:ph idx="2" type="ctrTitle"/>
          </p:nvPr>
        </p:nvSpPr>
        <p:spPr>
          <a:xfrm>
            <a:off x="5822506" y="394341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4" name="Google Shape;74;p71"/>
          <p:cNvSpPr txBox="1"/>
          <p:nvPr>
            <p:ph idx="3" type="ctrTitle"/>
          </p:nvPr>
        </p:nvSpPr>
        <p:spPr>
          <a:xfrm>
            <a:off x="5822506" y="3231488"/>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5" name="Google Shape;75;p71"/>
          <p:cNvSpPr txBox="1"/>
          <p:nvPr>
            <p:ph idx="4" type="title"/>
          </p:nvPr>
        </p:nvSpPr>
        <p:spPr>
          <a:xfrm>
            <a:off x="5822506" y="1971825"/>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76" name="Google Shape;76;p71"/>
          <p:cNvSpPr txBox="1"/>
          <p:nvPr>
            <p:ph idx="5" type="title"/>
          </p:nvPr>
        </p:nvSpPr>
        <p:spPr>
          <a:xfrm>
            <a:off x="5822506" y="2712375"/>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77" name="Google Shape;77;p71"/>
          <p:cNvSpPr txBox="1"/>
          <p:nvPr>
            <p:ph idx="6" type="title"/>
          </p:nvPr>
        </p:nvSpPr>
        <p:spPr>
          <a:xfrm>
            <a:off x="5822506" y="3442200"/>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78" name="Google Shape;78;p71"/>
          <p:cNvSpPr txBox="1"/>
          <p:nvPr>
            <p:ph idx="7"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 + IMAGE 2">
    <p:bg>
      <p:bgPr>
        <a:gradFill>
          <a:gsLst>
            <a:gs pos="0">
              <a:srgbClr val="052643"/>
            </a:gs>
            <a:gs pos="100000">
              <a:srgbClr val="041523"/>
            </a:gs>
          </a:gsLst>
          <a:path path="circle">
            <a:fillToRect b="50%" l="50%" r="50%" t="50%"/>
          </a:path>
          <a:tileRect/>
        </a:gradFill>
      </p:bgPr>
    </p:bg>
    <p:spTree>
      <p:nvGrpSpPr>
        <p:cNvPr id="79" name="Shape 79"/>
        <p:cNvGrpSpPr/>
        <p:nvPr/>
      </p:nvGrpSpPr>
      <p:grpSpPr>
        <a:xfrm>
          <a:off x="0" y="0"/>
          <a:ext cx="0" cy="0"/>
          <a:chOff x="0" y="0"/>
          <a:chExt cx="0" cy="0"/>
        </a:xfrm>
      </p:grpSpPr>
      <p:sp>
        <p:nvSpPr>
          <p:cNvPr id="80" name="Google Shape;80;p72"/>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bg>
      <p:bgPr>
        <a:gradFill>
          <a:gsLst>
            <a:gs pos="0">
              <a:srgbClr val="052643"/>
            </a:gs>
            <a:gs pos="100000">
              <a:srgbClr val="041523"/>
            </a:gs>
          </a:gsLst>
          <a:path path="circle">
            <a:fillToRect b="50%" l="50%" r="50%" t="50%"/>
          </a:path>
          <a:tileRect/>
        </a:gradFill>
      </p:bgPr>
    </p:bg>
    <p:spTree>
      <p:nvGrpSpPr>
        <p:cNvPr id="81" name="Shape 81"/>
        <p:cNvGrpSpPr/>
        <p:nvPr/>
      </p:nvGrpSpPr>
      <p:grpSpPr>
        <a:xfrm>
          <a:off x="0" y="0"/>
          <a:ext cx="0" cy="0"/>
          <a:chOff x="0" y="0"/>
          <a:chExt cx="0" cy="0"/>
        </a:xfrm>
      </p:grpSpPr>
      <p:sp>
        <p:nvSpPr>
          <p:cNvPr id="82" name="Google Shape;82;p73"/>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EFFC1"/>
              </a:solidFill>
              <a:latin typeface="Arial"/>
              <a:ea typeface="Arial"/>
              <a:cs typeface="Arial"/>
              <a:sym typeface="Arial"/>
            </a:endParaRPr>
          </a:p>
        </p:txBody>
      </p:sp>
      <p:sp>
        <p:nvSpPr>
          <p:cNvPr id="83" name="Google Shape;83;p73"/>
          <p:cNvSpPr txBox="1"/>
          <p:nvPr>
            <p:ph type="ctrTitle"/>
          </p:nvPr>
        </p:nvSpPr>
        <p:spPr>
          <a:xfrm>
            <a:off x="3986575" y="1429225"/>
            <a:ext cx="35781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algn="ctr">
              <a:lnSpc>
                <a:spcPct val="100000"/>
              </a:lnSpc>
              <a:spcBef>
                <a:spcPts val="0"/>
              </a:spcBef>
              <a:spcAft>
                <a:spcPts val="0"/>
              </a:spcAft>
              <a:buClr>
                <a:srgbClr val="0E2A47"/>
              </a:buClr>
              <a:buSzPts val="5200"/>
              <a:buNone/>
              <a:defRPr sz="5200">
                <a:solidFill>
                  <a:srgbClr val="0E2A47"/>
                </a:solidFill>
              </a:defRPr>
            </a:lvl2pPr>
            <a:lvl3pPr lvl="2" algn="ctr">
              <a:lnSpc>
                <a:spcPct val="100000"/>
              </a:lnSpc>
              <a:spcBef>
                <a:spcPts val="0"/>
              </a:spcBef>
              <a:spcAft>
                <a:spcPts val="0"/>
              </a:spcAft>
              <a:buClr>
                <a:srgbClr val="0E2A47"/>
              </a:buClr>
              <a:buSzPts val="5200"/>
              <a:buNone/>
              <a:defRPr sz="5200">
                <a:solidFill>
                  <a:srgbClr val="0E2A47"/>
                </a:solidFill>
              </a:defRPr>
            </a:lvl3pPr>
            <a:lvl4pPr lvl="3" algn="ctr">
              <a:lnSpc>
                <a:spcPct val="100000"/>
              </a:lnSpc>
              <a:spcBef>
                <a:spcPts val="0"/>
              </a:spcBef>
              <a:spcAft>
                <a:spcPts val="0"/>
              </a:spcAft>
              <a:buClr>
                <a:srgbClr val="0E2A47"/>
              </a:buClr>
              <a:buSzPts val="5200"/>
              <a:buNone/>
              <a:defRPr sz="5200">
                <a:solidFill>
                  <a:srgbClr val="0E2A47"/>
                </a:solidFill>
              </a:defRPr>
            </a:lvl4pPr>
            <a:lvl5pPr lvl="4" algn="ctr">
              <a:lnSpc>
                <a:spcPct val="100000"/>
              </a:lnSpc>
              <a:spcBef>
                <a:spcPts val="0"/>
              </a:spcBef>
              <a:spcAft>
                <a:spcPts val="0"/>
              </a:spcAft>
              <a:buClr>
                <a:srgbClr val="0E2A47"/>
              </a:buClr>
              <a:buSzPts val="5200"/>
              <a:buNone/>
              <a:defRPr sz="5200">
                <a:solidFill>
                  <a:srgbClr val="0E2A47"/>
                </a:solidFill>
              </a:defRPr>
            </a:lvl5pPr>
            <a:lvl6pPr lvl="5" algn="ctr">
              <a:lnSpc>
                <a:spcPct val="100000"/>
              </a:lnSpc>
              <a:spcBef>
                <a:spcPts val="0"/>
              </a:spcBef>
              <a:spcAft>
                <a:spcPts val="0"/>
              </a:spcAft>
              <a:buClr>
                <a:srgbClr val="0E2A47"/>
              </a:buClr>
              <a:buSzPts val="5200"/>
              <a:buNone/>
              <a:defRPr sz="5200">
                <a:solidFill>
                  <a:srgbClr val="0E2A47"/>
                </a:solidFill>
              </a:defRPr>
            </a:lvl6pPr>
            <a:lvl7pPr lvl="6" algn="ctr">
              <a:lnSpc>
                <a:spcPct val="100000"/>
              </a:lnSpc>
              <a:spcBef>
                <a:spcPts val="0"/>
              </a:spcBef>
              <a:spcAft>
                <a:spcPts val="0"/>
              </a:spcAft>
              <a:buClr>
                <a:srgbClr val="0E2A47"/>
              </a:buClr>
              <a:buSzPts val="5200"/>
              <a:buNone/>
              <a:defRPr sz="5200">
                <a:solidFill>
                  <a:srgbClr val="0E2A47"/>
                </a:solidFill>
              </a:defRPr>
            </a:lvl7pPr>
            <a:lvl8pPr lvl="7" algn="ctr">
              <a:lnSpc>
                <a:spcPct val="100000"/>
              </a:lnSpc>
              <a:spcBef>
                <a:spcPts val="0"/>
              </a:spcBef>
              <a:spcAft>
                <a:spcPts val="0"/>
              </a:spcAft>
              <a:buClr>
                <a:srgbClr val="0E2A47"/>
              </a:buClr>
              <a:buSzPts val="5200"/>
              <a:buNone/>
              <a:defRPr sz="5200">
                <a:solidFill>
                  <a:srgbClr val="0E2A47"/>
                </a:solidFill>
              </a:defRPr>
            </a:lvl8pPr>
            <a:lvl9pPr lvl="8" algn="ctr">
              <a:lnSpc>
                <a:spcPct val="100000"/>
              </a:lnSpc>
              <a:spcBef>
                <a:spcPts val="0"/>
              </a:spcBef>
              <a:spcAft>
                <a:spcPts val="0"/>
              </a:spcAft>
              <a:buClr>
                <a:srgbClr val="0E2A47"/>
              </a:buClr>
              <a:buSzPts val="5200"/>
              <a:buNone/>
              <a:defRPr sz="5200">
                <a:solidFill>
                  <a:srgbClr val="0E2A47"/>
                </a:solidFill>
              </a:defRPr>
            </a:lvl9pPr>
          </a:lstStyle>
          <a:p/>
        </p:txBody>
      </p:sp>
      <p:sp>
        <p:nvSpPr>
          <p:cNvPr id="84" name="Google Shape;84;p73"/>
          <p:cNvSpPr txBox="1"/>
          <p:nvPr>
            <p:ph idx="1" type="subTitle"/>
          </p:nvPr>
        </p:nvSpPr>
        <p:spPr>
          <a:xfrm>
            <a:off x="3986575" y="2421700"/>
            <a:ext cx="4470900" cy="187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E2A47"/>
              </a:buClr>
              <a:buSzPts val="1000"/>
              <a:buNone/>
              <a:defRPr sz="1000">
                <a:solidFill>
                  <a:srgbClr val="0E2A47"/>
                </a:solidFill>
              </a:defRPr>
            </a:lvl1pPr>
            <a:lvl2pPr lvl="1"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REDITS">
    <p:bg>
      <p:bgPr>
        <a:gradFill>
          <a:gsLst>
            <a:gs pos="0">
              <a:srgbClr val="052643"/>
            </a:gs>
            <a:gs pos="100000">
              <a:srgbClr val="041523"/>
            </a:gs>
          </a:gsLst>
          <a:path path="circle">
            <a:fillToRect b="50%" l="50%" r="50%" t="50%"/>
          </a:path>
          <a:tileRect/>
        </a:gradFill>
      </p:bgPr>
    </p:bg>
    <p:spTree>
      <p:nvGrpSpPr>
        <p:cNvPr id="85" name="Shape 85"/>
        <p:cNvGrpSpPr/>
        <p:nvPr/>
      </p:nvGrpSpPr>
      <p:grpSpPr>
        <a:xfrm>
          <a:off x="0" y="0"/>
          <a:ext cx="0" cy="0"/>
          <a:chOff x="0" y="0"/>
          <a:chExt cx="0" cy="0"/>
        </a:xfrm>
      </p:grpSpPr>
      <p:sp>
        <p:nvSpPr>
          <p:cNvPr id="86" name="Google Shape;86;p74"/>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74"/>
          <p:cNvSpPr txBox="1"/>
          <p:nvPr>
            <p:ph idx="1" type="body"/>
          </p:nvPr>
        </p:nvSpPr>
        <p:spPr>
          <a:xfrm>
            <a:off x="810000" y="2169000"/>
            <a:ext cx="85206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161234"/>
              </a:buClr>
              <a:buSzPts val="1000"/>
              <a:buChar char="●"/>
              <a:defRPr sz="1000">
                <a:solidFill>
                  <a:srgbClr val="161234"/>
                </a:solidFill>
              </a:defRPr>
            </a:lvl1pPr>
            <a:lvl2pPr indent="-292100" lvl="1" marL="914400" algn="l">
              <a:lnSpc>
                <a:spcPct val="115000"/>
              </a:lnSpc>
              <a:spcBef>
                <a:spcPts val="1600"/>
              </a:spcBef>
              <a:spcAft>
                <a:spcPts val="0"/>
              </a:spcAft>
              <a:buClr>
                <a:srgbClr val="161234"/>
              </a:buClr>
              <a:buSzPts val="1000"/>
              <a:buChar char="○"/>
              <a:defRPr sz="1000">
                <a:solidFill>
                  <a:srgbClr val="161234"/>
                </a:solidFill>
              </a:defRPr>
            </a:lvl2pPr>
            <a:lvl3pPr indent="-292100" lvl="2" marL="1371600" algn="l">
              <a:lnSpc>
                <a:spcPct val="115000"/>
              </a:lnSpc>
              <a:spcBef>
                <a:spcPts val="1600"/>
              </a:spcBef>
              <a:spcAft>
                <a:spcPts val="0"/>
              </a:spcAft>
              <a:buClr>
                <a:srgbClr val="161234"/>
              </a:buClr>
              <a:buSzPts val="1000"/>
              <a:buChar char="■"/>
              <a:defRPr sz="1000">
                <a:solidFill>
                  <a:srgbClr val="161234"/>
                </a:solidFill>
              </a:defRPr>
            </a:lvl3pPr>
            <a:lvl4pPr indent="-292100" lvl="3" marL="1828800" algn="l">
              <a:lnSpc>
                <a:spcPct val="115000"/>
              </a:lnSpc>
              <a:spcBef>
                <a:spcPts val="1600"/>
              </a:spcBef>
              <a:spcAft>
                <a:spcPts val="0"/>
              </a:spcAft>
              <a:buClr>
                <a:srgbClr val="161234"/>
              </a:buClr>
              <a:buSzPts val="1000"/>
              <a:buChar char="●"/>
              <a:defRPr sz="1000">
                <a:solidFill>
                  <a:srgbClr val="161234"/>
                </a:solidFill>
              </a:defRPr>
            </a:lvl4pPr>
            <a:lvl5pPr indent="-292100" lvl="4" marL="2286000" algn="l">
              <a:lnSpc>
                <a:spcPct val="115000"/>
              </a:lnSpc>
              <a:spcBef>
                <a:spcPts val="1600"/>
              </a:spcBef>
              <a:spcAft>
                <a:spcPts val="0"/>
              </a:spcAft>
              <a:buClr>
                <a:srgbClr val="161234"/>
              </a:buClr>
              <a:buSzPts val="1000"/>
              <a:buChar char="○"/>
              <a:defRPr sz="1000">
                <a:solidFill>
                  <a:srgbClr val="161234"/>
                </a:solidFill>
              </a:defRPr>
            </a:lvl5pPr>
            <a:lvl6pPr indent="-292100" lvl="5" marL="2743200" algn="l">
              <a:lnSpc>
                <a:spcPct val="115000"/>
              </a:lnSpc>
              <a:spcBef>
                <a:spcPts val="1600"/>
              </a:spcBef>
              <a:spcAft>
                <a:spcPts val="0"/>
              </a:spcAft>
              <a:buClr>
                <a:srgbClr val="161234"/>
              </a:buClr>
              <a:buSzPts val="1000"/>
              <a:buChar char="■"/>
              <a:defRPr sz="1000">
                <a:solidFill>
                  <a:srgbClr val="161234"/>
                </a:solidFill>
              </a:defRPr>
            </a:lvl6pPr>
            <a:lvl7pPr indent="-292100" lvl="6" marL="3200400" algn="l">
              <a:lnSpc>
                <a:spcPct val="115000"/>
              </a:lnSpc>
              <a:spcBef>
                <a:spcPts val="1600"/>
              </a:spcBef>
              <a:spcAft>
                <a:spcPts val="0"/>
              </a:spcAft>
              <a:buClr>
                <a:srgbClr val="161234"/>
              </a:buClr>
              <a:buSzPts val="1000"/>
              <a:buChar char="●"/>
              <a:defRPr sz="1000">
                <a:solidFill>
                  <a:srgbClr val="161234"/>
                </a:solidFill>
              </a:defRPr>
            </a:lvl7pPr>
            <a:lvl8pPr indent="-292100" lvl="7" marL="3657600" algn="l">
              <a:lnSpc>
                <a:spcPct val="115000"/>
              </a:lnSpc>
              <a:spcBef>
                <a:spcPts val="1600"/>
              </a:spcBef>
              <a:spcAft>
                <a:spcPts val="0"/>
              </a:spcAft>
              <a:buClr>
                <a:srgbClr val="161234"/>
              </a:buClr>
              <a:buSzPts val="1000"/>
              <a:buChar char="○"/>
              <a:defRPr sz="1000">
                <a:solidFill>
                  <a:srgbClr val="161234"/>
                </a:solidFill>
              </a:defRPr>
            </a:lvl8pPr>
            <a:lvl9pPr indent="-292100" lvl="8" marL="4114800" algn="l">
              <a:lnSpc>
                <a:spcPct val="115000"/>
              </a:lnSpc>
              <a:spcBef>
                <a:spcPts val="1600"/>
              </a:spcBef>
              <a:spcAft>
                <a:spcPts val="1600"/>
              </a:spcAft>
              <a:buClr>
                <a:srgbClr val="161234"/>
              </a:buClr>
              <a:buSzPts val="1000"/>
              <a:buChar char="■"/>
              <a:defRPr sz="1000">
                <a:solidFill>
                  <a:srgbClr val="161234"/>
                </a:solidFill>
              </a:defRPr>
            </a:lvl9pPr>
          </a:lstStyle>
          <a:p/>
        </p:txBody>
      </p:sp>
      <p:sp>
        <p:nvSpPr>
          <p:cNvPr id="88" name="Google Shape;88;p74"/>
          <p:cNvSpPr txBox="1"/>
          <p:nvPr>
            <p:ph type="ctrTitle"/>
          </p:nvPr>
        </p:nvSpPr>
        <p:spPr>
          <a:xfrm>
            <a:off x="892325" y="644550"/>
            <a:ext cx="79401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FFFFFF"/>
              </a:buClr>
              <a:buSzPts val="5200"/>
              <a:buNone/>
              <a:defRPr sz="5200">
                <a:solidFill>
                  <a:srgbClr val="FFFFFF"/>
                </a:solidFill>
              </a:defRPr>
            </a:lvl2pPr>
            <a:lvl3pPr lvl="2" algn="l">
              <a:lnSpc>
                <a:spcPct val="100000"/>
              </a:lnSpc>
              <a:spcBef>
                <a:spcPts val="0"/>
              </a:spcBef>
              <a:spcAft>
                <a:spcPts val="0"/>
              </a:spcAft>
              <a:buClr>
                <a:srgbClr val="FFFFFF"/>
              </a:buClr>
              <a:buSzPts val="5200"/>
              <a:buNone/>
              <a:defRPr sz="5200">
                <a:solidFill>
                  <a:srgbClr val="FFFFFF"/>
                </a:solidFill>
              </a:defRPr>
            </a:lvl3pPr>
            <a:lvl4pPr lvl="3" algn="l">
              <a:lnSpc>
                <a:spcPct val="100000"/>
              </a:lnSpc>
              <a:spcBef>
                <a:spcPts val="0"/>
              </a:spcBef>
              <a:spcAft>
                <a:spcPts val="0"/>
              </a:spcAft>
              <a:buClr>
                <a:srgbClr val="FFFFFF"/>
              </a:buClr>
              <a:buSzPts val="5200"/>
              <a:buNone/>
              <a:defRPr sz="5200">
                <a:solidFill>
                  <a:srgbClr val="FFFFFF"/>
                </a:solidFill>
              </a:defRPr>
            </a:lvl4pPr>
            <a:lvl5pPr lvl="4" algn="l">
              <a:lnSpc>
                <a:spcPct val="100000"/>
              </a:lnSpc>
              <a:spcBef>
                <a:spcPts val="0"/>
              </a:spcBef>
              <a:spcAft>
                <a:spcPts val="0"/>
              </a:spcAft>
              <a:buClr>
                <a:srgbClr val="FFFFFF"/>
              </a:buClr>
              <a:buSzPts val="5200"/>
              <a:buNone/>
              <a:defRPr sz="5200">
                <a:solidFill>
                  <a:srgbClr val="FFFFFF"/>
                </a:solidFill>
              </a:defRPr>
            </a:lvl5pPr>
            <a:lvl6pPr lvl="5" algn="l">
              <a:lnSpc>
                <a:spcPct val="100000"/>
              </a:lnSpc>
              <a:spcBef>
                <a:spcPts val="0"/>
              </a:spcBef>
              <a:spcAft>
                <a:spcPts val="0"/>
              </a:spcAft>
              <a:buClr>
                <a:srgbClr val="FFFFFF"/>
              </a:buClr>
              <a:buSzPts val="5200"/>
              <a:buNone/>
              <a:defRPr sz="5200">
                <a:solidFill>
                  <a:srgbClr val="FFFFFF"/>
                </a:solidFill>
              </a:defRPr>
            </a:lvl6pPr>
            <a:lvl7pPr lvl="6" algn="l">
              <a:lnSpc>
                <a:spcPct val="100000"/>
              </a:lnSpc>
              <a:spcBef>
                <a:spcPts val="0"/>
              </a:spcBef>
              <a:spcAft>
                <a:spcPts val="0"/>
              </a:spcAft>
              <a:buClr>
                <a:srgbClr val="FFFFFF"/>
              </a:buClr>
              <a:buSzPts val="5200"/>
              <a:buNone/>
              <a:defRPr sz="5200">
                <a:solidFill>
                  <a:srgbClr val="FFFFFF"/>
                </a:solidFill>
              </a:defRPr>
            </a:lvl7pPr>
            <a:lvl8pPr lvl="7" algn="l">
              <a:lnSpc>
                <a:spcPct val="100000"/>
              </a:lnSpc>
              <a:spcBef>
                <a:spcPts val="0"/>
              </a:spcBef>
              <a:spcAft>
                <a:spcPts val="0"/>
              </a:spcAft>
              <a:buClr>
                <a:srgbClr val="FFFFFF"/>
              </a:buClr>
              <a:buSzPts val="5200"/>
              <a:buNone/>
              <a:defRPr sz="5200">
                <a:solidFill>
                  <a:srgbClr val="FFFFFF"/>
                </a:solidFill>
              </a:defRPr>
            </a:lvl8pPr>
            <a:lvl9pPr lvl="8" algn="l">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RESOURCES">
    <p:bg>
      <p:bgPr>
        <a:solidFill>
          <a:schemeClr val="accent1"/>
        </a:solidFill>
      </p:bgPr>
    </p:bg>
    <p:spTree>
      <p:nvGrpSpPr>
        <p:cNvPr id="89" name="Shape 89"/>
        <p:cNvGrpSpPr/>
        <p:nvPr/>
      </p:nvGrpSpPr>
      <p:grpSpPr>
        <a:xfrm>
          <a:off x="0" y="0"/>
          <a:ext cx="0" cy="0"/>
          <a:chOff x="0" y="0"/>
          <a:chExt cx="0" cy="0"/>
        </a:xfrm>
      </p:grpSpPr>
      <p:sp>
        <p:nvSpPr>
          <p:cNvPr id="90" name="Google Shape;90;p75"/>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75"/>
          <p:cNvSpPr txBox="1"/>
          <p:nvPr>
            <p:ph idx="1" type="body"/>
          </p:nvPr>
        </p:nvSpPr>
        <p:spPr>
          <a:xfrm>
            <a:off x="810000" y="1478150"/>
            <a:ext cx="8520600" cy="34164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rgbClr val="1EFFC1"/>
              </a:buClr>
              <a:buSzPts val="800"/>
              <a:buChar char="●"/>
              <a:defRPr sz="800">
                <a:solidFill>
                  <a:srgbClr val="1EFFC1"/>
                </a:solidFill>
              </a:defRPr>
            </a:lvl1pPr>
            <a:lvl2pPr indent="-279400" lvl="1" marL="914400" algn="l">
              <a:lnSpc>
                <a:spcPct val="115000"/>
              </a:lnSpc>
              <a:spcBef>
                <a:spcPts val="1600"/>
              </a:spcBef>
              <a:spcAft>
                <a:spcPts val="0"/>
              </a:spcAft>
              <a:buClr>
                <a:srgbClr val="1EFFC1"/>
              </a:buClr>
              <a:buSzPts val="800"/>
              <a:buChar char="○"/>
              <a:defRPr sz="800">
                <a:solidFill>
                  <a:srgbClr val="1EFFC1"/>
                </a:solidFill>
              </a:defRPr>
            </a:lvl2pPr>
            <a:lvl3pPr indent="-279400" lvl="2" marL="1371600" algn="l">
              <a:lnSpc>
                <a:spcPct val="115000"/>
              </a:lnSpc>
              <a:spcBef>
                <a:spcPts val="1600"/>
              </a:spcBef>
              <a:spcAft>
                <a:spcPts val="0"/>
              </a:spcAft>
              <a:buClr>
                <a:srgbClr val="1EFFC1"/>
              </a:buClr>
              <a:buSzPts val="800"/>
              <a:buChar char="■"/>
              <a:defRPr sz="800">
                <a:solidFill>
                  <a:srgbClr val="1EFFC1"/>
                </a:solidFill>
              </a:defRPr>
            </a:lvl3pPr>
            <a:lvl4pPr indent="-279400" lvl="3" marL="1828800" algn="l">
              <a:lnSpc>
                <a:spcPct val="115000"/>
              </a:lnSpc>
              <a:spcBef>
                <a:spcPts val="1600"/>
              </a:spcBef>
              <a:spcAft>
                <a:spcPts val="0"/>
              </a:spcAft>
              <a:buClr>
                <a:srgbClr val="1EFFC1"/>
              </a:buClr>
              <a:buSzPts val="800"/>
              <a:buChar char="●"/>
              <a:defRPr sz="800">
                <a:solidFill>
                  <a:srgbClr val="1EFFC1"/>
                </a:solidFill>
              </a:defRPr>
            </a:lvl4pPr>
            <a:lvl5pPr indent="-279400" lvl="4" marL="2286000" algn="l">
              <a:lnSpc>
                <a:spcPct val="115000"/>
              </a:lnSpc>
              <a:spcBef>
                <a:spcPts val="1600"/>
              </a:spcBef>
              <a:spcAft>
                <a:spcPts val="0"/>
              </a:spcAft>
              <a:buClr>
                <a:srgbClr val="1EFFC1"/>
              </a:buClr>
              <a:buSzPts val="800"/>
              <a:buChar char="○"/>
              <a:defRPr sz="800">
                <a:solidFill>
                  <a:srgbClr val="1EFFC1"/>
                </a:solidFill>
              </a:defRPr>
            </a:lvl5pPr>
            <a:lvl6pPr indent="-279400" lvl="5" marL="2743200" algn="l">
              <a:lnSpc>
                <a:spcPct val="115000"/>
              </a:lnSpc>
              <a:spcBef>
                <a:spcPts val="1600"/>
              </a:spcBef>
              <a:spcAft>
                <a:spcPts val="0"/>
              </a:spcAft>
              <a:buClr>
                <a:srgbClr val="1EFFC1"/>
              </a:buClr>
              <a:buSzPts val="800"/>
              <a:buChar char="■"/>
              <a:defRPr sz="800">
                <a:solidFill>
                  <a:srgbClr val="1EFFC1"/>
                </a:solidFill>
              </a:defRPr>
            </a:lvl6pPr>
            <a:lvl7pPr indent="-279400" lvl="6" marL="3200400" algn="l">
              <a:lnSpc>
                <a:spcPct val="115000"/>
              </a:lnSpc>
              <a:spcBef>
                <a:spcPts val="1600"/>
              </a:spcBef>
              <a:spcAft>
                <a:spcPts val="0"/>
              </a:spcAft>
              <a:buClr>
                <a:srgbClr val="1EFFC1"/>
              </a:buClr>
              <a:buSzPts val="800"/>
              <a:buChar char="●"/>
              <a:defRPr sz="800">
                <a:solidFill>
                  <a:srgbClr val="1EFFC1"/>
                </a:solidFill>
              </a:defRPr>
            </a:lvl7pPr>
            <a:lvl8pPr indent="-279400" lvl="7" marL="3657600" algn="l">
              <a:lnSpc>
                <a:spcPct val="115000"/>
              </a:lnSpc>
              <a:spcBef>
                <a:spcPts val="1600"/>
              </a:spcBef>
              <a:spcAft>
                <a:spcPts val="0"/>
              </a:spcAft>
              <a:buClr>
                <a:srgbClr val="1EFFC1"/>
              </a:buClr>
              <a:buSzPts val="800"/>
              <a:buChar char="○"/>
              <a:defRPr sz="800">
                <a:solidFill>
                  <a:srgbClr val="1EFFC1"/>
                </a:solidFill>
              </a:defRPr>
            </a:lvl8pPr>
            <a:lvl9pPr indent="-279400" lvl="8" marL="4114800" algn="l">
              <a:lnSpc>
                <a:spcPct val="115000"/>
              </a:lnSpc>
              <a:spcBef>
                <a:spcPts val="1600"/>
              </a:spcBef>
              <a:spcAft>
                <a:spcPts val="1600"/>
              </a:spcAft>
              <a:buClr>
                <a:srgbClr val="1EFFC1"/>
              </a:buClr>
              <a:buSzPts val="800"/>
              <a:buChar char="■"/>
              <a:defRPr sz="800">
                <a:solidFill>
                  <a:srgbClr val="1EFFC1"/>
                </a:solidFill>
              </a:defRPr>
            </a:lvl9pPr>
          </a:lstStyle>
          <a:p/>
        </p:txBody>
      </p:sp>
      <p:sp>
        <p:nvSpPr>
          <p:cNvPr id="92" name="Google Shape;92;p75"/>
          <p:cNvSpPr txBox="1"/>
          <p:nvPr>
            <p:ph type="ctrTitle"/>
          </p:nvPr>
        </p:nvSpPr>
        <p:spPr>
          <a:xfrm>
            <a:off x="892325" y="644550"/>
            <a:ext cx="79401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algn="l">
              <a:lnSpc>
                <a:spcPct val="100000"/>
              </a:lnSpc>
              <a:spcBef>
                <a:spcPts val="0"/>
              </a:spcBef>
              <a:spcAft>
                <a:spcPts val="0"/>
              </a:spcAft>
              <a:buClr>
                <a:srgbClr val="161234"/>
              </a:buClr>
              <a:buSzPts val="5200"/>
              <a:buNone/>
              <a:defRPr sz="5200">
                <a:solidFill>
                  <a:srgbClr val="161234"/>
                </a:solidFill>
              </a:defRPr>
            </a:lvl2pPr>
            <a:lvl3pPr lvl="2" algn="l">
              <a:lnSpc>
                <a:spcPct val="100000"/>
              </a:lnSpc>
              <a:spcBef>
                <a:spcPts val="0"/>
              </a:spcBef>
              <a:spcAft>
                <a:spcPts val="0"/>
              </a:spcAft>
              <a:buClr>
                <a:srgbClr val="161234"/>
              </a:buClr>
              <a:buSzPts val="5200"/>
              <a:buNone/>
              <a:defRPr sz="5200">
                <a:solidFill>
                  <a:srgbClr val="161234"/>
                </a:solidFill>
              </a:defRPr>
            </a:lvl3pPr>
            <a:lvl4pPr lvl="3" algn="l">
              <a:lnSpc>
                <a:spcPct val="100000"/>
              </a:lnSpc>
              <a:spcBef>
                <a:spcPts val="0"/>
              </a:spcBef>
              <a:spcAft>
                <a:spcPts val="0"/>
              </a:spcAft>
              <a:buClr>
                <a:srgbClr val="161234"/>
              </a:buClr>
              <a:buSzPts val="5200"/>
              <a:buNone/>
              <a:defRPr sz="5200">
                <a:solidFill>
                  <a:srgbClr val="161234"/>
                </a:solidFill>
              </a:defRPr>
            </a:lvl4pPr>
            <a:lvl5pPr lvl="4" algn="l">
              <a:lnSpc>
                <a:spcPct val="100000"/>
              </a:lnSpc>
              <a:spcBef>
                <a:spcPts val="0"/>
              </a:spcBef>
              <a:spcAft>
                <a:spcPts val="0"/>
              </a:spcAft>
              <a:buClr>
                <a:srgbClr val="161234"/>
              </a:buClr>
              <a:buSzPts val="5200"/>
              <a:buNone/>
              <a:defRPr sz="5200">
                <a:solidFill>
                  <a:srgbClr val="161234"/>
                </a:solidFill>
              </a:defRPr>
            </a:lvl5pPr>
            <a:lvl6pPr lvl="5" algn="l">
              <a:lnSpc>
                <a:spcPct val="100000"/>
              </a:lnSpc>
              <a:spcBef>
                <a:spcPts val="0"/>
              </a:spcBef>
              <a:spcAft>
                <a:spcPts val="0"/>
              </a:spcAft>
              <a:buClr>
                <a:srgbClr val="161234"/>
              </a:buClr>
              <a:buSzPts val="5200"/>
              <a:buNone/>
              <a:defRPr sz="5200">
                <a:solidFill>
                  <a:srgbClr val="161234"/>
                </a:solidFill>
              </a:defRPr>
            </a:lvl6pPr>
            <a:lvl7pPr lvl="6" algn="l">
              <a:lnSpc>
                <a:spcPct val="100000"/>
              </a:lnSpc>
              <a:spcBef>
                <a:spcPts val="0"/>
              </a:spcBef>
              <a:spcAft>
                <a:spcPts val="0"/>
              </a:spcAft>
              <a:buClr>
                <a:srgbClr val="161234"/>
              </a:buClr>
              <a:buSzPts val="5200"/>
              <a:buNone/>
              <a:defRPr sz="5200">
                <a:solidFill>
                  <a:srgbClr val="161234"/>
                </a:solidFill>
              </a:defRPr>
            </a:lvl7pPr>
            <a:lvl8pPr lvl="7" algn="l">
              <a:lnSpc>
                <a:spcPct val="100000"/>
              </a:lnSpc>
              <a:spcBef>
                <a:spcPts val="0"/>
              </a:spcBef>
              <a:spcAft>
                <a:spcPts val="0"/>
              </a:spcAft>
              <a:buClr>
                <a:srgbClr val="161234"/>
              </a:buClr>
              <a:buSzPts val="5200"/>
              <a:buNone/>
              <a:defRPr sz="5200">
                <a:solidFill>
                  <a:srgbClr val="161234"/>
                </a:solidFill>
              </a:defRPr>
            </a:lvl8pPr>
            <a:lvl9pPr lvl="8" algn="l">
              <a:lnSpc>
                <a:spcPct val="100000"/>
              </a:lnSpc>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3" name="Shape 9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solidFill>
          <a:srgbClr val="041829"/>
        </a:solidFill>
      </p:bgPr>
    </p:bg>
    <p:spTree>
      <p:nvGrpSpPr>
        <p:cNvPr id="98" name="Shape 98"/>
        <p:cNvGrpSpPr/>
        <p:nvPr/>
      </p:nvGrpSpPr>
      <p:grpSpPr>
        <a:xfrm>
          <a:off x="0" y="0"/>
          <a:ext cx="0" cy="0"/>
          <a:chOff x="0" y="0"/>
          <a:chExt cx="0" cy="0"/>
        </a:xfrm>
      </p:grpSpPr>
      <p:sp>
        <p:nvSpPr>
          <p:cNvPr id="99" name="Google Shape;99;p63"/>
          <p:cNvSpPr txBox="1"/>
          <p:nvPr>
            <p:ph type="title"/>
          </p:nvPr>
        </p:nvSpPr>
        <p:spPr>
          <a:xfrm>
            <a:off x="457200" y="586975"/>
            <a:ext cx="51387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0" name="Google Shape;100;p63"/>
          <p:cNvSpPr/>
          <p:nvPr/>
        </p:nvSpPr>
        <p:spPr>
          <a:xfrm>
            <a:off x="0" y="-1620"/>
            <a:ext cx="8233407" cy="5150874"/>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63"/>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US"/>
              <a:t>‹#›</a:t>
            </a:fld>
            <a:endParaRPr/>
          </a:p>
        </p:txBody>
      </p:sp>
      <p:grpSp>
        <p:nvGrpSpPr>
          <p:cNvPr id="102" name="Google Shape;102;p63"/>
          <p:cNvGrpSpPr/>
          <p:nvPr/>
        </p:nvGrpSpPr>
        <p:grpSpPr>
          <a:xfrm>
            <a:off x="8331918" y="-12"/>
            <a:ext cx="665236" cy="929160"/>
            <a:chOff x="6545263" y="855663"/>
            <a:chExt cx="2347900" cy="2270150"/>
          </a:xfrm>
        </p:grpSpPr>
        <p:sp>
          <p:nvSpPr>
            <p:cNvPr id="103" name="Google Shape;103;p63"/>
            <p:cNvSpPr/>
            <p:nvPr/>
          </p:nvSpPr>
          <p:spPr>
            <a:xfrm>
              <a:off x="6913563" y="25352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 name="Google Shape;104;p63"/>
            <p:cNvSpPr/>
            <p:nvPr/>
          </p:nvSpPr>
          <p:spPr>
            <a:xfrm>
              <a:off x="6913563" y="26368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 name="Google Shape;105;p63"/>
            <p:cNvSpPr/>
            <p:nvPr/>
          </p:nvSpPr>
          <p:spPr>
            <a:xfrm>
              <a:off x="6721475" y="2084388"/>
              <a:ext cx="1112700" cy="960300"/>
            </a:xfrm>
            <a:custGeom>
              <a:rect b="b" l="l" r="r" t="t"/>
              <a:pathLst>
                <a:path extrusionOk="0" h="120000" w="12000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 name="Google Shape;106;p63"/>
            <p:cNvSpPr/>
            <p:nvPr/>
          </p:nvSpPr>
          <p:spPr>
            <a:xfrm>
              <a:off x="6913563" y="2740025"/>
              <a:ext cx="176100" cy="27000"/>
            </a:xfrm>
            <a:custGeom>
              <a:rect b="b" l="l" r="r" t="t"/>
              <a:pathLst>
                <a:path extrusionOk="0" h="120000" w="12000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 name="Google Shape;107;p63"/>
            <p:cNvSpPr/>
            <p:nvPr/>
          </p:nvSpPr>
          <p:spPr>
            <a:xfrm>
              <a:off x="7854950" y="2519363"/>
              <a:ext cx="96900" cy="96900"/>
            </a:xfrm>
            <a:custGeom>
              <a:rect b="b" l="l" r="r" t="t"/>
              <a:pathLst>
                <a:path extrusionOk="0" h="120000" w="12000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63"/>
            <p:cNvSpPr/>
            <p:nvPr/>
          </p:nvSpPr>
          <p:spPr>
            <a:xfrm>
              <a:off x="6635750" y="2417763"/>
              <a:ext cx="27000" cy="300000"/>
            </a:xfrm>
            <a:custGeom>
              <a:rect b="b" l="l" r="r" t="t"/>
              <a:pathLst>
                <a:path extrusionOk="0" h="120000" w="12000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 name="Google Shape;109;p63"/>
            <p:cNvSpPr/>
            <p:nvPr/>
          </p:nvSpPr>
          <p:spPr>
            <a:xfrm>
              <a:off x="7218363" y="2325688"/>
              <a:ext cx="444600" cy="441300"/>
            </a:xfrm>
            <a:custGeom>
              <a:rect b="b" l="l" r="r" t="t"/>
              <a:pathLst>
                <a:path extrusionOk="0" h="120000" w="12000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 name="Google Shape;110;p63"/>
            <p:cNvSpPr/>
            <p:nvPr/>
          </p:nvSpPr>
          <p:spPr>
            <a:xfrm>
              <a:off x="6550025" y="2005013"/>
              <a:ext cx="1465200" cy="1120800"/>
            </a:xfrm>
            <a:custGeom>
              <a:rect b="b" l="l" r="r" t="t"/>
              <a:pathLst>
                <a:path extrusionOk="0" h="120000" w="12000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 name="Google Shape;111;p63"/>
            <p:cNvSpPr/>
            <p:nvPr/>
          </p:nvSpPr>
          <p:spPr>
            <a:xfrm>
              <a:off x="8234363" y="2009775"/>
              <a:ext cx="658800" cy="547800"/>
            </a:xfrm>
            <a:custGeom>
              <a:rect b="b" l="l" r="r" t="t"/>
              <a:pathLst>
                <a:path extrusionOk="0" h="120000" w="12000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 name="Google Shape;112;p63"/>
            <p:cNvSpPr/>
            <p:nvPr/>
          </p:nvSpPr>
          <p:spPr>
            <a:xfrm>
              <a:off x="8320088" y="2133600"/>
              <a:ext cx="27000" cy="327000"/>
            </a:xfrm>
            <a:custGeom>
              <a:rect b="b" l="l" r="r" t="t"/>
              <a:pathLst>
                <a:path extrusionOk="0" h="120000" w="12000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 name="Google Shape;113;p63"/>
            <p:cNvSpPr/>
            <p:nvPr/>
          </p:nvSpPr>
          <p:spPr>
            <a:xfrm>
              <a:off x="8389938" y="2620963"/>
              <a:ext cx="81000" cy="430200"/>
            </a:xfrm>
            <a:custGeom>
              <a:rect b="b" l="l" r="r" t="t"/>
              <a:pathLst>
                <a:path extrusionOk="0" h="120000" w="12000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 name="Google Shape;114;p63"/>
            <p:cNvSpPr/>
            <p:nvPr/>
          </p:nvSpPr>
          <p:spPr>
            <a:xfrm>
              <a:off x="8518525" y="2620963"/>
              <a:ext cx="58800" cy="258900"/>
            </a:xfrm>
            <a:custGeom>
              <a:rect b="b" l="l" r="r" t="t"/>
              <a:pathLst>
                <a:path extrusionOk="0" h="120000" w="12000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 name="Google Shape;115;p63"/>
            <p:cNvSpPr/>
            <p:nvPr/>
          </p:nvSpPr>
          <p:spPr>
            <a:xfrm>
              <a:off x="6545263" y="855663"/>
              <a:ext cx="765300" cy="1444500"/>
            </a:xfrm>
            <a:custGeom>
              <a:rect b="b" l="l" r="r" t="t"/>
              <a:pathLst>
                <a:path extrusionOk="0" h="120000" w="12000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16" name="Google Shape;116;p63"/>
          <p:cNvGrpSpPr/>
          <p:nvPr/>
        </p:nvGrpSpPr>
        <p:grpSpPr>
          <a:xfrm>
            <a:off x="8408463" y="4483510"/>
            <a:ext cx="590660" cy="665744"/>
            <a:chOff x="6662738" y="3806825"/>
            <a:chExt cx="1732075" cy="2195488"/>
          </a:xfrm>
        </p:grpSpPr>
        <p:sp>
          <p:nvSpPr>
            <p:cNvPr id="117" name="Google Shape;117;p63"/>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 name="Google Shape;118;p63"/>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63"/>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63"/>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63"/>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63"/>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63"/>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63"/>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63"/>
            <p:cNvSpPr/>
            <p:nvPr/>
          </p:nvSpPr>
          <p:spPr>
            <a:xfrm>
              <a:off x="6662738" y="4949825"/>
              <a:ext cx="566700" cy="681000"/>
            </a:xfrm>
            <a:custGeom>
              <a:rect b="b" l="l" r="r" t="t"/>
              <a:pathLst>
                <a:path extrusionOk="0" h="120000" w="12000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63"/>
            <p:cNvSpPr/>
            <p:nvPr/>
          </p:nvSpPr>
          <p:spPr>
            <a:xfrm>
              <a:off x="6764338" y="5132388"/>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63"/>
            <p:cNvSpPr/>
            <p:nvPr/>
          </p:nvSpPr>
          <p:spPr>
            <a:xfrm>
              <a:off x="6764338" y="5245100"/>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63"/>
            <p:cNvSpPr/>
            <p:nvPr/>
          </p:nvSpPr>
          <p:spPr>
            <a:xfrm>
              <a:off x="6892925" y="5154613"/>
              <a:ext cx="246000" cy="52500"/>
            </a:xfrm>
            <a:custGeom>
              <a:rect b="b" l="l" r="r" t="t"/>
              <a:pathLst>
                <a:path extrusionOk="0" h="120000" w="12000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63"/>
            <p:cNvSpPr/>
            <p:nvPr/>
          </p:nvSpPr>
          <p:spPr>
            <a:xfrm>
              <a:off x="6881813" y="5256213"/>
              <a:ext cx="273000" cy="63600"/>
            </a:xfrm>
            <a:custGeom>
              <a:rect b="b" l="l" r="r" t="t"/>
              <a:pathLst>
                <a:path extrusionOk="0" h="120000" w="12000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63"/>
            <p:cNvSpPr/>
            <p:nvPr/>
          </p:nvSpPr>
          <p:spPr>
            <a:xfrm>
              <a:off x="6753225" y="5400675"/>
              <a:ext cx="406500" cy="92100"/>
            </a:xfrm>
            <a:custGeom>
              <a:rect b="b" l="l" r="r" t="t"/>
              <a:pathLst>
                <a:path extrusionOk="0" h="120000" w="12000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63"/>
            <p:cNvSpPr/>
            <p:nvPr/>
          </p:nvSpPr>
          <p:spPr>
            <a:xfrm>
              <a:off x="7326313" y="4976813"/>
              <a:ext cx="165000" cy="611100"/>
            </a:xfrm>
            <a:custGeom>
              <a:rect b="b" l="l" r="r" t="t"/>
              <a:pathLst>
                <a:path extrusionOk="0" h="120000" w="12000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63"/>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63"/>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63"/>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5" name="Google Shape;135;p63"/>
          <p:cNvSpPr txBox="1"/>
          <p:nvPr/>
        </p:nvSpPr>
        <p:spPr>
          <a:xfrm>
            <a:off x="5467279" y="4916912"/>
            <a:ext cx="275336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1" i="0" lang="en-US" sz="900" u="none" cap="none" strike="noStrike">
                <a:solidFill>
                  <a:srgbClr val="041829"/>
                </a:solidFill>
                <a:latin typeface="Arial"/>
                <a:ea typeface="Arial"/>
                <a:cs typeface="Arial"/>
                <a:sym typeface="Arial"/>
              </a:rPr>
              <a:t>Msig. Adriana Collaguazo Jaramillo</a:t>
            </a:r>
            <a:endParaRPr b="0" i="0" sz="1400" u="none" cap="none" strike="noStrike">
              <a:solidFill>
                <a:srgbClr val="000000"/>
              </a:solidFill>
              <a:latin typeface="Arial"/>
              <a:ea typeface="Arial"/>
              <a:cs typeface="Arial"/>
              <a:sym typeface="Arial"/>
            </a:endParaRPr>
          </a:p>
        </p:txBody>
      </p:sp>
      <p:sp>
        <p:nvSpPr>
          <p:cNvPr id="136" name="Google Shape;136;p63"/>
          <p:cNvSpPr txBox="1"/>
          <p:nvPr/>
        </p:nvSpPr>
        <p:spPr>
          <a:xfrm>
            <a:off x="8920976" y="4928839"/>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 name="Shape 137"/>
        <p:cNvGrpSpPr/>
        <p:nvPr/>
      </p:nvGrpSpPr>
      <p:grpSpPr>
        <a:xfrm>
          <a:off x="0" y="0"/>
          <a:ext cx="0" cy="0"/>
          <a:chOff x="0" y="0"/>
          <a:chExt cx="0" cy="0"/>
        </a:xfrm>
      </p:grpSpPr>
      <p:sp>
        <p:nvSpPr>
          <p:cNvPr id="138" name="Google Shape;138;p64"/>
          <p:cNvSpPr txBox="1"/>
          <p:nvPr>
            <p:ph type="title"/>
          </p:nvPr>
        </p:nvSpPr>
        <p:spPr>
          <a:xfrm>
            <a:off x="457200" y="586975"/>
            <a:ext cx="51387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39" name="Google Shape;139;p64"/>
          <p:cNvSpPr txBox="1"/>
          <p:nvPr>
            <p:ph idx="1" type="body"/>
          </p:nvPr>
        </p:nvSpPr>
        <p:spPr>
          <a:xfrm>
            <a:off x="457200" y="1657350"/>
            <a:ext cx="5138700" cy="31809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0"/>
              </a:spcBef>
              <a:spcAft>
                <a:spcPts val="0"/>
              </a:spcAft>
              <a:buSzPts val="2400"/>
              <a:buFont typeface="Arial"/>
              <a:buChar char="•"/>
              <a:defRPr/>
            </a:lvl2pPr>
            <a:lvl3pPr indent="-342900" lvl="2" marL="1371600" algn="l">
              <a:lnSpc>
                <a:spcPct val="100000"/>
              </a:lnSpc>
              <a:spcBef>
                <a:spcPts val="0"/>
              </a:spcBef>
              <a:spcAft>
                <a:spcPts val="0"/>
              </a:spcAft>
              <a:buSzPts val="1800"/>
              <a:buFont typeface="Courier New"/>
              <a:buChar char="o"/>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HREE COLUMNS 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60"/>
          <p:cNvSpPr txBox="1"/>
          <p:nvPr>
            <p:ph type="ctrTitle"/>
          </p:nvPr>
        </p:nvSpPr>
        <p:spPr>
          <a:xfrm>
            <a:off x="1557931" y="206401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13" name="Google Shape;13;p60"/>
          <p:cNvSpPr txBox="1"/>
          <p:nvPr>
            <p:ph idx="2" type="ctrTitle"/>
          </p:nvPr>
        </p:nvSpPr>
        <p:spPr>
          <a:xfrm>
            <a:off x="1557931" y="3466700"/>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14" name="Google Shape;14;p60"/>
          <p:cNvSpPr txBox="1"/>
          <p:nvPr>
            <p:ph idx="3" type="ctrTitle"/>
          </p:nvPr>
        </p:nvSpPr>
        <p:spPr>
          <a:xfrm>
            <a:off x="1557931" y="2765356"/>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15" name="Google Shape;15;p60"/>
          <p:cNvSpPr txBox="1"/>
          <p:nvPr>
            <p:ph idx="4" type="ctrTitle"/>
          </p:nvPr>
        </p:nvSpPr>
        <p:spPr>
          <a:xfrm>
            <a:off x="998325" y="644550"/>
            <a:ext cx="7833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48FFD5"/>
              </a:buClr>
              <a:buSzPts val="5200"/>
              <a:buNone/>
              <a:defRPr sz="5200">
                <a:solidFill>
                  <a:srgbClr val="48FFD5"/>
                </a:solidFill>
              </a:defRPr>
            </a:lvl2pPr>
            <a:lvl3pPr lvl="2" algn="l">
              <a:lnSpc>
                <a:spcPct val="100000"/>
              </a:lnSpc>
              <a:spcBef>
                <a:spcPts val="0"/>
              </a:spcBef>
              <a:spcAft>
                <a:spcPts val="0"/>
              </a:spcAft>
              <a:buClr>
                <a:srgbClr val="48FFD5"/>
              </a:buClr>
              <a:buSzPts val="5200"/>
              <a:buNone/>
              <a:defRPr sz="5200">
                <a:solidFill>
                  <a:srgbClr val="48FFD5"/>
                </a:solidFill>
              </a:defRPr>
            </a:lvl3pPr>
            <a:lvl4pPr lvl="3" algn="l">
              <a:lnSpc>
                <a:spcPct val="100000"/>
              </a:lnSpc>
              <a:spcBef>
                <a:spcPts val="0"/>
              </a:spcBef>
              <a:spcAft>
                <a:spcPts val="0"/>
              </a:spcAft>
              <a:buClr>
                <a:srgbClr val="48FFD5"/>
              </a:buClr>
              <a:buSzPts val="5200"/>
              <a:buNone/>
              <a:defRPr sz="5200">
                <a:solidFill>
                  <a:srgbClr val="48FFD5"/>
                </a:solidFill>
              </a:defRPr>
            </a:lvl4pPr>
            <a:lvl5pPr lvl="4" algn="l">
              <a:lnSpc>
                <a:spcPct val="100000"/>
              </a:lnSpc>
              <a:spcBef>
                <a:spcPts val="0"/>
              </a:spcBef>
              <a:spcAft>
                <a:spcPts val="0"/>
              </a:spcAft>
              <a:buClr>
                <a:srgbClr val="48FFD5"/>
              </a:buClr>
              <a:buSzPts val="5200"/>
              <a:buNone/>
              <a:defRPr sz="5200">
                <a:solidFill>
                  <a:srgbClr val="48FFD5"/>
                </a:solidFill>
              </a:defRPr>
            </a:lvl5pPr>
            <a:lvl6pPr lvl="5" algn="l">
              <a:lnSpc>
                <a:spcPct val="100000"/>
              </a:lnSpc>
              <a:spcBef>
                <a:spcPts val="0"/>
              </a:spcBef>
              <a:spcAft>
                <a:spcPts val="0"/>
              </a:spcAft>
              <a:buClr>
                <a:srgbClr val="48FFD5"/>
              </a:buClr>
              <a:buSzPts val="5200"/>
              <a:buNone/>
              <a:defRPr sz="5200">
                <a:solidFill>
                  <a:srgbClr val="48FFD5"/>
                </a:solidFill>
              </a:defRPr>
            </a:lvl6pPr>
            <a:lvl7pPr lvl="6" algn="l">
              <a:lnSpc>
                <a:spcPct val="100000"/>
              </a:lnSpc>
              <a:spcBef>
                <a:spcPts val="0"/>
              </a:spcBef>
              <a:spcAft>
                <a:spcPts val="0"/>
              </a:spcAft>
              <a:buClr>
                <a:srgbClr val="48FFD5"/>
              </a:buClr>
              <a:buSzPts val="5200"/>
              <a:buNone/>
              <a:defRPr sz="5200">
                <a:solidFill>
                  <a:srgbClr val="48FFD5"/>
                </a:solidFill>
              </a:defRPr>
            </a:lvl7pPr>
            <a:lvl8pPr lvl="7" algn="l">
              <a:lnSpc>
                <a:spcPct val="100000"/>
              </a:lnSpc>
              <a:spcBef>
                <a:spcPts val="0"/>
              </a:spcBef>
              <a:spcAft>
                <a:spcPts val="0"/>
              </a:spcAft>
              <a:buClr>
                <a:srgbClr val="48FFD5"/>
              </a:buClr>
              <a:buSzPts val="5200"/>
              <a:buNone/>
              <a:defRPr sz="5200">
                <a:solidFill>
                  <a:srgbClr val="48FFD5"/>
                </a:solidFill>
              </a:defRPr>
            </a:lvl8pPr>
            <a:lvl9pPr lvl="8" algn="l">
              <a:lnSpc>
                <a:spcPct val="100000"/>
              </a:lnSpc>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ABLE OF CONTENT">
    <p:bg>
      <p:bgPr>
        <a:gradFill>
          <a:gsLst>
            <a:gs pos="0">
              <a:srgbClr val="052643"/>
            </a:gs>
            <a:gs pos="100000">
              <a:srgbClr val="041523"/>
            </a:gs>
          </a:gsLst>
          <a:path path="circle">
            <a:fillToRect b="50%" l="50%" r="50%" t="50%"/>
          </a:path>
          <a:tileRect/>
        </a:gradFill>
      </p:bgPr>
    </p:bg>
    <p:spTree>
      <p:nvGrpSpPr>
        <p:cNvPr id="16" name="Shape 16"/>
        <p:cNvGrpSpPr/>
        <p:nvPr/>
      </p:nvGrpSpPr>
      <p:grpSpPr>
        <a:xfrm>
          <a:off x="0" y="0"/>
          <a:ext cx="0" cy="0"/>
          <a:chOff x="0" y="0"/>
          <a:chExt cx="0" cy="0"/>
        </a:xfrm>
      </p:grpSpPr>
      <p:sp>
        <p:nvSpPr>
          <p:cNvPr id="17" name="Google Shape;17;p61"/>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
        <p:nvSpPr>
          <p:cNvPr id="18" name="Google Shape;18;p61"/>
          <p:cNvSpPr txBox="1"/>
          <p:nvPr>
            <p:ph idx="1" type="subTitle"/>
          </p:nvPr>
        </p:nvSpPr>
        <p:spPr>
          <a:xfrm>
            <a:off x="6411225" y="2121900"/>
            <a:ext cx="1889400" cy="50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8FFD5"/>
              </a:buClr>
              <a:buSzPts val="900"/>
              <a:buNone/>
              <a:defRPr sz="900">
                <a:solidFill>
                  <a:srgbClr val="48FFD5"/>
                </a:solidFill>
              </a:defRPr>
            </a:lvl1pPr>
            <a:lvl2pPr lvl="1" algn="ctr">
              <a:lnSpc>
                <a:spcPct val="100000"/>
              </a:lnSpc>
              <a:spcBef>
                <a:spcPts val="0"/>
              </a:spcBef>
              <a:spcAft>
                <a:spcPts val="0"/>
              </a:spcAft>
              <a:buClr>
                <a:srgbClr val="48FFD5"/>
              </a:buClr>
              <a:buSzPts val="900"/>
              <a:buNone/>
              <a:defRPr sz="900">
                <a:solidFill>
                  <a:srgbClr val="48FFD5"/>
                </a:solidFill>
              </a:defRPr>
            </a:lvl2pPr>
            <a:lvl3pPr lvl="2" algn="ctr">
              <a:lnSpc>
                <a:spcPct val="100000"/>
              </a:lnSpc>
              <a:spcBef>
                <a:spcPts val="0"/>
              </a:spcBef>
              <a:spcAft>
                <a:spcPts val="0"/>
              </a:spcAft>
              <a:buClr>
                <a:srgbClr val="48FFD5"/>
              </a:buClr>
              <a:buSzPts val="900"/>
              <a:buNone/>
              <a:defRPr sz="900">
                <a:solidFill>
                  <a:srgbClr val="48FFD5"/>
                </a:solidFill>
              </a:defRPr>
            </a:lvl3pPr>
            <a:lvl4pPr lvl="3" algn="ctr">
              <a:lnSpc>
                <a:spcPct val="100000"/>
              </a:lnSpc>
              <a:spcBef>
                <a:spcPts val="0"/>
              </a:spcBef>
              <a:spcAft>
                <a:spcPts val="0"/>
              </a:spcAft>
              <a:buClr>
                <a:srgbClr val="48FFD5"/>
              </a:buClr>
              <a:buSzPts val="900"/>
              <a:buNone/>
              <a:defRPr sz="900">
                <a:solidFill>
                  <a:srgbClr val="48FFD5"/>
                </a:solidFill>
              </a:defRPr>
            </a:lvl4pPr>
            <a:lvl5pPr lvl="4" algn="ctr">
              <a:lnSpc>
                <a:spcPct val="100000"/>
              </a:lnSpc>
              <a:spcBef>
                <a:spcPts val="0"/>
              </a:spcBef>
              <a:spcAft>
                <a:spcPts val="0"/>
              </a:spcAft>
              <a:buClr>
                <a:srgbClr val="48FFD5"/>
              </a:buClr>
              <a:buSzPts val="900"/>
              <a:buNone/>
              <a:defRPr sz="900">
                <a:solidFill>
                  <a:srgbClr val="48FFD5"/>
                </a:solidFill>
              </a:defRPr>
            </a:lvl5pPr>
            <a:lvl6pPr lvl="5" algn="ctr">
              <a:lnSpc>
                <a:spcPct val="100000"/>
              </a:lnSpc>
              <a:spcBef>
                <a:spcPts val="0"/>
              </a:spcBef>
              <a:spcAft>
                <a:spcPts val="0"/>
              </a:spcAft>
              <a:buClr>
                <a:srgbClr val="48FFD5"/>
              </a:buClr>
              <a:buSzPts val="900"/>
              <a:buNone/>
              <a:defRPr sz="900">
                <a:solidFill>
                  <a:srgbClr val="48FFD5"/>
                </a:solidFill>
              </a:defRPr>
            </a:lvl6pPr>
            <a:lvl7pPr lvl="6" algn="ctr">
              <a:lnSpc>
                <a:spcPct val="100000"/>
              </a:lnSpc>
              <a:spcBef>
                <a:spcPts val="0"/>
              </a:spcBef>
              <a:spcAft>
                <a:spcPts val="0"/>
              </a:spcAft>
              <a:buClr>
                <a:srgbClr val="48FFD5"/>
              </a:buClr>
              <a:buSzPts val="900"/>
              <a:buNone/>
              <a:defRPr sz="900">
                <a:solidFill>
                  <a:srgbClr val="48FFD5"/>
                </a:solidFill>
              </a:defRPr>
            </a:lvl7pPr>
            <a:lvl8pPr lvl="7" algn="ctr">
              <a:lnSpc>
                <a:spcPct val="100000"/>
              </a:lnSpc>
              <a:spcBef>
                <a:spcPts val="0"/>
              </a:spcBef>
              <a:spcAft>
                <a:spcPts val="0"/>
              </a:spcAft>
              <a:buClr>
                <a:srgbClr val="48FFD5"/>
              </a:buClr>
              <a:buSzPts val="900"/>
              <a:buNone/>
              <a:defRPr sz="900">
                <a:solidFill>
                  <a:srgbClr val="48FFD5"/>
                </a:solidFill>
              </a:defRPr>
            </a:lvl8pPr>
            <a:lvl9pPr lvl="8" algn="ctr">
              <a:lnSpc>
                <a:spcPct val="100000"/>
              </a:lnSpc>
              <a:spcBef>
                <a:spcPts val="0"/>
              </a:spcBef>
              <a:spcAft>
                <a:spcPts val="0"/>
              </a:spcAft>
              <a:buClr>
                <a:srgbClr val="48FFD5"/>
              </a:buClr>
              <a:buSzPts val="900"/>
              <a:buNone/>
              <a:defRPr sz="900">
                <a:solidFill>
                  <a:srgbClr val="48FFD5"/>
                </a:solidFill>
              </a:defRPr>
            </a:lvl9pPr>
          </a:lstStyle>
          <a:p/>
        </p:txBody>
      </p:sp>
      <p:sp>
        <p:nvSpPr>
          <p:cNvPr id="19" name="Google Shape;19;p61"/>
          <p:cNvSpPr txBox="1"/>
          <p:nvPr>
            <p:ph idx="2" type="title"/>
          </p:nvPr>
        </p:nvSpPr>
        <p:spPr>
          <a:xfrm>
            <a:off x="5167125" y="1901250"/>
            <a:ext cx="11769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20" name="Google Shape;20;p61"/>
          <p:cNvSpPr txBox="1"/>
          <p:nvPr>
            <p:ph idx="3" type="subTitle"/>
          </p:nvPr>
        </p:nvSpPr>
        <p:spPr>
          <a:xfrm>
            <a:off x="6411225" y="3046600"/>
            <a:ext cx="1889400" cy="50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8FFD5"/>
              </a:buClr>
              <a:buSzPts val="900"/>
              <a:buNone/>
              <a:defRPr sz="900">
                <a:solidFill>
                  <a:srgbClr val="48FFD5"/>
                </a:solidFill>
              </a:defRPr>
            </a:lvl1pPr>
            <a:lvl2pPr lvl="1" algn="ctr">
              <a:lnSpc>
                <a:spcPct val="100000"/>
              </a:lnSpc>
              <a:spcBef>
                <a:spcPts val="0"/>
              </a:spcBef>
              <a:spcAft>
                <a:spcPts val="0"/>
              </a:spcAft>
              <a:buClr>
                <a:srgbClr val="48FFD5"/>
              </a:buClr>
              <a:buSzPts val="900"/>
              <a:buNone/>
              <a:defRPr sz="900">
                <a:solidFill>
                  <a:srgbClr val="48FFD5"/>
                </a:solidFill>
              </a:defRPr>
            </a:lvl2pPr>
            <a:lvl3pPr lvl="2" algn="ctr">
              <a:lnSpc>
                <a:spcPct val="100000"/>
              </a:lnSpc>
              <a:spcBef>
                <a:spcPts val="0"/>
              </a:spcBef>
              <a:spcAft>
                <a:spcPts val="0"/>
              </a:spcAft>
              <a:buClr>
                <a:srgbClr val="48FFD5"/>
              </a:buClr>
              <a:buSzPts val="900"/>
              <a:buNone/>
              <a:defRPr sz="900">
                <a:solidFill>
                  <a:srgbClr val="48FFD5"/>
                </a:solidFill>
              </a:defRPr>
            </a:lvl3pPr>
            <a:lvl4pPr lvl="3" algn="ctr">
              <a:lnSpc>
                <a:spcPct val="100000"/>
              </a:lnSpc>
              <a:spcBef>
                <a:spcPts val="0"/>
              </a:spcBef>
              <a:spcAft>
                <a:spcPts val="0"/>
              </a:spcAft>
              <a:buClr>
                <a:srgbClr val="48FFD5"/>
              </a:buClr>
              <a:buSzPts val="900"/>
              <a:buNone/>
              <a:defRPr sz="900">
                <a:solidFill>
                  <a:srgbClr val="48FFD5"/>
                </a:solidFill>
              </a:defRPr>
            </a:lvl4pPr>
            <a:lvl5pPr lvl="4" algn="ctr">
              <a:lnSpc>
                <a:spcPct val="100000"/>
              </a:lnSpc>
              <a:spcBef>
                <a:spcPts val="0"/>
              </a:spcBef>
              <a:spcAft>
                <a:spcPts val="0"/>
              </a:spcAft>
              <a:buClr>
                <a:srgbClr val="48FFD5"/>
              </a:buClr>
              <a:buSzPts val="900"/>
              <a:buNone/>
              <a:defRPr sz="900">
                <a:solidFill>
                  <a:srgbClr val="48FFD5"/>
                </a:solidFill>
              </a:defRPr>
            </a:lvl5pPr>
            <a:lvl6pPr lvl="5" algn="ctr">
              <a:lnSpc>
                <a:spcPct val="100000"/>
              </a:lnSpc>
              <a:spcBef>
                <a:spcPts val="0"/>
              </a:spcBef>
              <a:spcAft>
                <a:spcPts val="0"/>
              </a:spcAft>
              <a:buClr>
                <a:srgbClr val="48FFD5"/>
              </a:buClr>
              <a:buSzPts val="900"/>
              <a:buNone/>
              <a:defRPr sz="900">
                <a:solidFill>
                  <a:srgbClr val="48FFD5"/>
                </a:solidFill>
              </a:defRPr>
            </a:lvl6pPr>
            <a:lvl7pPr lvl="6" algn="ctr">
              <a:lnSpc>
                <a:spcPct val="100000"/>
              </a:lnSpc>
              <a:spcBef>
                <a:spcPts val="0"/>
              </a:spcBef>
              <a:spcAft>
                <a:spcPts val="0"/>
              </a:spcAft>
              <a:buClr>
                <a:srgbClr val="48FFD5"/>
              </a:buClr>
              <a:buSzPts val="900"/>
              <a:buNone/>
              <a:defRPr sz="900">
                <a:solidFill>
                  <a:srgbClr val="48FFD5"/>
                </a:solidFill>
              </a:defRPr>
            </a:lvl7pPr>
            <a:lvl8pPr lvl="7" algn="ctr">
              <a:lnSpc>
                <a:spcPct val="100000"/>
              </a:lnSpc>
              <a:spcBef>
                <a:spcPts val="0"/>
              </a:spcBef>
              <a:spcAft>
                <a:spcPts val="0"/>
              </a:spcAft>
              <a:buClr>
                <a:srgbClr val="48FFD5"/>
              </a:buClr>
              <a:buSzPts val="900"/>
              <a:buNone/>
              <a:defRPr sz="900">
                <a:solidFill>
                  <a:srgbClr val="48FFD5"/>
                </a:solidFill>
              </a:defRPr>
            </a:lvl8pPr>
            <a:lvl9pPr lvl="8" algn="ctr">
              <a:lnSpc>
                <a:spcPct val="100000"/>
              </a:lnSpc>
              <a:spcBef>
                <a:spcPts val="0"/>
              </a:spcBef>
              <a:spcAft>
                <a:spcPts val="0"/>
              </a:spcAft>
              <a:buClr>
                <a:srgbClr val="48FFD5"/>
              </a:buClr>
              <a:buSzPts val="900"/>
              <a:buNone/>
              <a:defRPr sz="900">
                <a:solidFill>
                  <a:srgbClr val="48FFD5"/>
                </a:solidFill>
              </a:defRPr>
            </a:lvl9pPr>
          </a:lstStyle>
          <a:p/>
        </p:txBody>
      </p:sp>
      <p:sp>
        <p:nvSpPr>
          <p:cNvPr id="21" name="Google Shape;21;p61"/>
          <p:cNvSpPr txBox="1"/>
          <p:nvPr>
            <p:ph idx="4" type="title"/>
          </p:nvPr>
        </p:nvSpPr>
        <p:spPr>
          <a:xfrm>
            <a:off x="5167125" y="2797975"/>
            <a:ext cx="11769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22" name="Google Shape;22;p61"/>
          <p:cNvSpPr txBox="1"/>
          <p:nvPr>
            <p:ph idx="5" type="subTitle"/>
          </p:nvPr>
        </p:nvSpPr>
        <p:spPr>
          <a:xfrm>
            <a:off x="6411225" y="3935450"/>
            <a:ext cx="1889400" cy="50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8FFD5"/>
              </a:buClr>
              <a:buSzPts val="900"/>
              <a:buNone/>
              <a:defRPr sz="900">
                <a:solidFill>
                  <a:srgbClr val="48FFD5"/>
                </a:solidFill>
              </a:defRPr>
            </a:lvl1pPr>
            <a:lvl2pPr lvl="1" algn="ctr">
              <a:lnSpc>
                <a:spcPct val="100000"/>
              </a:lnSpc>
              <a:spcBef>
                <a:spcPts val="0"/>
              </a:spcBef>
              <a:spcAft>
                <a:spcPts val="0"/>
              </a:spcAft>
              <a:buClr>
                <a:srgbClr val="48FFD5"/>
              </a:buClr>
              <a:buSzPts val="900"/>
              <a:buNone/>
              <a:defRPr sz="900">
                <a:solidFill>
                  <a:srgbClr val="48FFD5"/>
                </a:solidFill>
              </a:defRPr>
            </a:lvl2pPr>
            <a:lvl3pPr lvl="2" algn="ctr">
              <a:lnSpc>
                <a:spcPct val="100000"/>
              </a:lnSpc>
              <a:spcBef>
                <a:spcPts val="0"/>
              </a:spcBef>
              <a:spcAft>
                <a:spcPts val="0"/>
              </a:spcAft>
              <a:buClr>
                <a:srgbClr val="48FFD5"/>
              </a:buClr>
              <a:buSzPts val="900"/>
              <a:buNone/>
              <a:defRPr sz="900">
                <a:solidFill>
                  <a:srgbClr val="48FFD5"/>
                </a:solidFill>
              </a:defRPr>
            </a:lvl3pPr>
            <a:lvl4pPr lvl="3" algn="ctr">
              <a:lnSpc>
                <a:spcPct val="100000"/>
              </a:lnSpc>
              <a:spcBef>
                <a:spcPts val="0"/>
              </a:spcBef>
              <a:spcAft>
                <a:spcPts val="0"/>
              </a:spcAft>
              <a:buClr>
                <a:srgbClr val="48FFD5"/>
              </a:buClr>
              <a:buSzPts val="900"/>
              <a:buNone/>
              <a:defRPr sz="900">
                <a:solidFill>
                  <a:srgbClr val="48FFD5"/>
                </a:solidFill>
              </a:defRPr>
            </a:lvl4pPr>
            <a:lvl5pPr lvl="4" algn="ctr">
              <a:lnSpc>
                <a:spcPct val="100000"/>
              </a:lnSpc>
              <a:spcBef>
                <a:spcPts val="0"/>
              </a:spcBef>
              <a:spcAft>
                <a:spcPts val="0"/>
              </a:spcAft>
              <a:buClr>
                <a:srgbClr val="48FFD5"/>
              </a:buClr>
              <a:buSzPts val="900"/>
              <a:buNone/>
              <a:defRPr sz="900">
                <a:solidFill>
                  <a:srgbClr val="48FFD5"/>
                </a:solidFill>
              </a:defRPr>
            </a:lvl5pPr>
            <a:lvl6pPr lvl="5" algn="ctr">
              <a:lnSpc>
                <a:spcPct val="100000"/>
              </a:lnSpc>
              <a:spcBef>
                <a:spcPts val="0"/>
              </a:spcBef>
              <a:spcAft>
                <a:spcPts val="0"/>
              </a:spcAft>
              <a:buClr>
                <a:srgbClr val="48FFD5"/>
              </a:buClr>
              <a:buSzPts val="900"/>
              <a:buNone/>
              <a:defRPr sz="900">
                <a:solidFill>
                  <a:srgbClr val="48FFD5"/>
                </a:solidFill>
              </a:defRPr>
            </a:lvl6pPr>
            <a:lvl7pPr lvl="6" algn="ctr">
              <a:lnSpc>
                <a:spcPct val="100000"/>
              </a:lnSpc>
              <a:spcBef>
                <a:spcPts val="0"/>
              </a:spcBef>
              <a:spcAft>
                <a:spcPts val="0"/>
              </a:spcAft>
              <a:buClr>
                <a:srgbClr val="48FFD5"/>
              </a:buClr>
              <a:buSzPts val="900"/>
              <a:buNone/>
              <a:defRPr sz="900">
                <a:solidFill>
                  <a:srgbClr val="48FFD5"/>
                </a:solidFill>
              </a:defRPr>
            </a:lvl7pPr>
            <a:lvl8pPr lvl="7" algn="ctr">
              <a:lnSpc>
                <a:spcPct val="100000"/>
              </a:lnSpc>
              <a:spcBef>
                <a:spcPts val="0"/>
              </a:spcBef>
              <a:spcAft>
                <a:spcPts val="0"/>
              </a:spcAft>
              <a:buClr>
                <a:srgbClr val="48FFD5"/>
              </a:buClr>
              <a:buSzPts val="900"/>
              <a:buNone/>
              <a:defRPr sz="900">
                <a:solidFill>
                  <a:srgbClr val="48FFD5"/>
                </a:solidFill>
              </a:defRPr>
            </a:lvl8pPr>
            <a:lvl9pPr lvl="8" algn="ctr">
              <a:lnSpc>
                <a:spcPct val="100000"/>
              </a:lnSpc>
              <a:spcBef>
                <a:spcPts val="0"/>
              </a:spcBef>
              <a:spcAft>
                <a:spcPts val="0"/>
              </a:spcAft>
              <a:buClr>
                <a:srgbClr val="48FFD5"/>
              </a:buClr>
              <a:buSzPts val="900"/>
              <a:buNone/>
              <a:defRPr sz="900">
                <a:solidFill>
                  <a:srgbClr val="48FFD5"/>
                </a:solidFill>
              </a:defRPr>
            </a:lvl9pPr>
          </a:lstStyle>
          <a:p/>
        </p:txBody>
      </p:sp>
      <p:sp>
        <p:nvSpPr>
          <p:cNvPr id="23" name="Google Shape;23;p61"/>
          <p:cNvSpPr txBox="1"/>
          <p:nvPr>
            <p:ph idx="6" type="title"/>
          </p:nvPr>
        </p:nvSpPr>
        <p:spPr>
          <a:xfrm>
            <a:off x="5167125" y="3694700"/>
            <a:ext cx="11769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24" name="Google Shape;24;p61"/>
          <p:cNvSpPr txBox="1"/>
          <p:nvPr>
            <p:ph idx="7" type="subTitle"/>
          </p:nvPr>
        </p:nvSpPr>
        <p:spPr>
          <a:xfrm>
            <a:off x="725750" y="2121900"/>
            <a:ext cx="2010000" cy="50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48FFD5"/>
              </a:buClr>
              <a:buSzPts val="900"/>
              <a:buNone/>
              <a:defRPr sz="900">
                <a:solidFill>
                  <a:srgbClr val="48FFD5"/>
                </a:solidFill>
              </a:defRPr>
            </a:lvl1pPr>
            <a:lvl2pPr lvl="1" algn="r">
              <a:lnSpc>
                <a:spcPct val="100000"/>
              </a:lnSpc>
              <a:spcBef>
                <a:spcPts val="0"/>
              </a:spcBef>
              <a:spcAft>
                <a:spcPts val="0"/>
              </a:spcAft>
              <a:buClr>
                <a:srgbClr val="48FFD5"/>
              </a:buClr>
              <a:buSzPts val="900"/>
              <a:buNone/>
              <a:defRPr sz="900">
                <a:solidFill>
                  <a:srgbClr val="48FFD5"/>
                </a:solidFill>
              </a:defRPr>
            </a:lvl2pPr>
            <a:lvl3pPr lvl="2" algn="r">
              <a:lnSpc>
                <a:spcPct val="100000"/>
              </a:lnSpc>
              <a:spcBef>
                <a:spcPts val="0"/>
              </a:spcBef>
              <a:spcAft>
                <a:spcPts val="0"/>
              </a:spcAft>
              <a:buClr>
                <a:srgbClr val="48FFD5"/>
              </a:buClr>
              <a:buSzPts val="900"/>
              <a:buNone/>
              <a:defRPr sz="900">
                <a:solidFill>
                  <a:srgbClr val="48FFD5"/>
                </a:solidFill>
              </a:defRPr>
            </a:lvl3pPr>
            <a:lvl4pPr lvl="3" algn="r">
              <a:lnSpc>
                <a:spcPct val="100000"/>
              </a:lnSpc>
              <a:spcBef>
                <a:spcPts val="0"/>
              </a:spcBef>
              <a:spcAft>
                <a:spcPts val="0"/>
              </a:spcAft>
              <a:buClr>
                <a:srgbClr val="48FFD5"/>
              </a:buClr>
              <a:buSzPts val="900"/>
              <a:buNone/>
              <a:defRPr sz="900">
                <a:solidFill>
                  <a:srgbClr val="48FFD5"/>
                </a:solidFill>
              </a:defRPr>
            </a:lvl4pPr>
            <a:lvl5pPr lvl="4" algn="r">
              <a:lnSpc>
                <a:spcPct val="100000"/>
              </a:lnSpc>
              <a:spcBef>
                <a:spcPts val="0"/>
              </a:spcBef>
              <a:spcAft>
                <a:spcPts val="0"/>
              </a:spcAft>
              <a:buClr>
                <a:srgbClr val="48FFD5"/>
              </a:buClr>
              <a:buSzPts val="900"/>
              <a:buNone/>
              <a:defRPr sz="900">
                <a:solidFill>
                  <a:srgbClr val="48FFD5"/>
                </a:solidFill>
              </a:defRPr>
            </a:lvl5pPr>
            <a:lvl6pPr lvl="5" algn="r">
              <a:lnSpc>
                <a:spcPct val="100000"/>
              </a:lnSpc>
              <a:spcBef>
                <a:spcPts val="0"/>
              </a:spcBef>
              <a:spcAft>
                <a:spcPts val="0"/>
              </a:spcAft>
              <a:buClr>
                <a:srgbClr val="48FFD5"/>
              </a:buClr>
              <a:buSzPts val="900"/>
              <a:buNone/>
              <a:defRPr sz="900">
                <a:solidFill>
                  <a:srgbClr val="48FFD5"/>
                </a:solidFill>
              </a:defRPr>
            </a:lvl6pPr>
            <a:lvl7pPr lvl="6" algn="r">
              <a:lnSpc>
                <a:spcPct val="100000"/>
              </a:lnSpc>
              <a:spcBef>
                <a:spcPts val="0"/>
              </a:spcBef>
              <a:spcAft>
                <a:spcPts val="0"/>
              </a:spcAft>
              <a:buClr>
                <a:srgbClr val="48FFD5"/>
              </a:buClr>
              <a:buSzPts val="900"/>
              <a:buNone/>
              <a:defRPr sz="900">
                <a:solidFill>
                  <a:srgbClr val="48FFD5"/>
                </a:solidFill>
              </a:defRPr>
            </a:lvl7pPr>
            <a:lvl8pPr lvl="7" algn="r">
              <a:lnSpc>
                <a:spcPct val="100000"/>
              </a:lnSpc>
              <a:spcBef>
                <a:spcPts val="0"/>
              </a:spcBef>
              <a:spcAft>
                <a:spcPts val="0"/>
              </a:spcAft>
              <a:buClr>
                <a:srgbClr val="48FFD5"/>
              </a:buClr>
              <a:buSzPts val="900"/>
              <a:buNone/>
              <a:defRPr sz="900">
                <a:solidFill>
                  <a:srgbClr val="48FFD5"/>
                </a:solidFill>
              </a:defRPr>
            </a:lvl8pPr>
            <a:lvl9pPr lvl="8" algn="r">
              <a:lnSpc>
                <a:spcPct val="100000"/>
              </a:lnSpc>
              <a:spcBef>
                <a:spcPts val="0"/>
              </a:spcBef>
              <a:spcAft>
                <a:spcPts val="0"/>
              </a:spcAft>
              <a:buClr>
                <a:srgbClr val="48FFD5"/>
              </a:buClr>
              <a:buSzPts val="900"/>
              <a:buNone/>
              <a:defRPr sz="900">
                <a:solidFill>
                  <a:srgbClr val="48FFD5"/>
                </a:solidFill>
              </a:defRPr>
            </a:lvl9pPr>
          </a:lstStyle>
          <a:p/>
        </p:txBody>
      </p:sp>
      <p:sp>
        <p:nvSpPr>
          <p:cNvPr id="25" name="Google Shape;25;p61"/>
          <p:cNvSpPr txBox="1"/>
          <p:nvPr>
            <p:ph idx="8" type="title"/>
          </p:nvPr>
        </p:nvSpPr>
        <p:spPr>
          <a:xfrm>
            <a:off x="2827575" y="1901250"/>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26" name="Google Shape;26;p61"/>
          <p:cNvSpPr txBox="1"/>
          <p:nvPr>
            <p:ph idx="9" type="subTitle"/>
          </p:nvPr>
        </p:nvSpPr>
        <p:spPr>
          <a:xfrm>
            <a:off x="725750" y="3046600"/>
            <a:ext cx="2010000" cy="50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48FFD5"/>
              </a:buClr>
              <a:buSzPts val="900"/>
              <a:buNone/>
              <a:defRPr sz="900">
                <a:solidFill>
                  <a:srgbClr val="48FFD5"/>
                </a:solidFill>
              </a:defRPr>
            </a:lvl1pPr>
            <a:lvl2pPr lvl="1" algn="r">
              <a:lnSpc>
                <a:spcPct val="100000"/>
              </a:lnSpc>
              <a:spcBef>
                <a:spcPts val="0"/>
              </a:spcBef>
              <a:spcAft>
                <a:spcPts val="0"/>
              </a:spcAft>
              <a:buClr>
                <a:srgbClr val="48FFD5"/>
              </a:buClr>
              <a:buSzPts val="900"/>
              <a:buNone/>
              <a:defRPr sz="900">
                <a:solidFill>
                  <a:srgbClr val="48FFD5"/>
                </a:solidFill>
              </a:defRPr>
            </a:lvl2pPr>
            <a:lvl3pPr lvl="2" algn="r">
              <a:lnSpc>
                <a:spcPct val="100000"/>
              </a:lnSpc>
              <a:spcBef>
                <a:spcPts val="0"/>
              </a:spcBef>
              <a:spcAft>
                <a:spcPts val="0"/>
              </a:spcAft>
              <a:buClr>
                <a:srgbClr val="48FFD5"/>
              </a:buClr>
              <a:buSzPts val="900"/>
              <a:buNone/>
              <a:defRPr sz="900">
                <a:solidFill>
                  <a:srgbClr val="48FFD5"/>
                </a:solidFill>
              </a:defRPr>
            </a:lvl3pPr>
            <a:lvl4pPr lvl="3" algn="r">
              <a:lnSpc>
                <a:spcPct val="100000"/>
              </a:lnSpc>
              <a:spcBef>
                <a:spcPts val="0"/>
              </a:spcBef>
              <a:spcAft>
                <a:spcPts val="0"/>
              </a:spcAft>
              <a:buClr>
                <a:srgbClr val="48FFD5"/>
              </a:buClr>
              <a:buSzPts val="900"/>
              <a:buNone/>
              <a:defRPr sz="900">
                <a:solidFill>
                  <a:srgbClr val="48FFD5"/>
                </a:solidFill>
              </a:defRPr>
            </a:lvl4pPr>
            <a:lvl5pPr lvl="4" algn="r">
              <a:lnSpc>
                <a:spcPct val="100000"/>
              </a:lnSpc>
              <a:spcBef>
                <a:spcPts val="0"/>
              </a:spcBef>
              <a:spcAft>
                <a:spcPts val="0"/>
              </a:spcAft>
              <a:buClr>
                <a:srgbClr val="48FFD5"/>
              </a:buClr>
              <a:buSzPts val="900"/>
              <a:buNone/>
              <a:defRPr sz="900">
                <a:solidFill>
                  <a:srgbClr val="48FFD5"/>
                </a:solidFill>
              </a:defRPr>
            </a:lvl5pPr>
            <a:lvl6pPr lvl="5" algn="r">
              <a:lnSpc>
                <a:spcPct val="100000"/>
              </a:lnSpc>
              <a:spcBef>
                <a:spcPts val="0"/>
              </a:spcBef>
              <a:spcAft>
                <a:spcPts val="0"/>
              </a:spcAft>
              <a:buClr>
                <a:srgbClr val="48FFD5"/>
              </a:buClr>
              <a:buSzPts val="900"/>
              <a:buNone/>
              <a:defRPr sz="900">
                <a:solidFill>
                  <a:srgbClr val="48FFD5"/>
                </a:solidFill>
              </a:defRPr>
            </a:lvl6pPr>
            <a:lvl7pPr lvl="6" algn="r">
              <a:lnSpc>
                <a:spcPct val="100000"/>
              </a:lnSpc>
              <a:spcBef>
                <a:spcPts val="0"/>
              </a:spcBef>
              <a:spcAft>
                <a:spcPts val="0"/>
              </a:spcAft>
              <a:buClr>
                <a:srgbClr val="48FFD5"/>
              </a:buClr>
              <a:buSzPts val="900"/>
              <a:buNone/>
              <a:defRPr sz="900">
                <a:solidFill>
                  <a:srgbClr val="48FFD5"/>
                </a:solidFill>
              </a:defRPr>
            </a:lvl7pPr>
            <a:lvl8pPr lvl="7" algn="r">
              <a:lnSpc>
                <a:spcPct val="100000"/>
              </a:lnSpc>
              <a:spcBef>
                <a:spcPts val="0"/>
              </a:spcBef>
              <a:spcAft>
                <a:spcPts val="0"/>
              </a:spcAft>
              <a:buClr>
                <a:srgbClr val="48FFD5"/>
              </a:buClr>
              <a:buSzPts val="900"/>
              <a:buNone/>
              <a:defRPr sz="900">
                <a:solidFill>
                  <a:srgbClr val="48FFD5"/>
                </a:solidFill>
              </a:defRPr>
            </a:lvl8pPr>
            <a:lvl9pPr lvl="8" algn="r">
              <a:lnSpc>
                <a:spcPct val="100000"/>
              </a:lnSpc>
              <a:spcBef>
                <a:spcPts val="0"/>
              </a:spcBef>
              <a:spcAft>
                <a:spcPts val="0"/>
              </a:spcAft>
              <a:buClr>
                <a:srgbClr val="48FFD5"/>
              </a:buClr>
              <a:buSzPts val="900"/>
              <a:buNone/>
              <a:defRPr sz="900">
                <a:solidFill>
                  <a:srgbClr val="48FFD5"/>
                </a:solidFill>
              </a:defRPr>
            </a:lvl9pPr>
          </a:lstStyle>
          <a:p/>
        </p:txBody>
      </p:sp>
      <p:sp>
        <p:nvSpPr>
          <p:cNvPr id="27" name="Google Shape;27;p61"/>
          <p:cNvSpPr txBox="1"/>
          <p:nvPr>
            <p:ph idx="13" type="title"/>
          </p:nvPr>
        </p:nvSpPr>
        <p:spPr>
          <a:xfrm>
            <a:off x="2827575" y="2797975"/>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28" name="Google Shape;28;p61"/>
          <p:cNvSpPr txBox="1"/>
          <p:nvPr>
            <p:ph idx="14" type="subTitle"/>
          </p:nvPr>
        </p:nvSpPr>
        <p:spPr>
          <a:xfrm>
            <a:off x="725750" y="3935450"/>
            <a:ext cx="2010000" cy="50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48FFD5"/>
              </a:buClr>
              <a:buSzPts val="900"/>
              <a:buNone/>
              <a:defRPr sz="900">
                <a:solidFill>
                  <a:srgbClr val="48FFD5"/>
                </a:solidFill>
              </a:defRPr>
            </a:lvl1pPr>
            <a:lvl2pPr lvl="1" algn="r">
              <a:lnSpc>
                <a:spcPct val="100000"/>
              </a:lnSpc>
              <a:spcBef>
                <a:spcPts val="0"/>
              </a:spcBef>
              <a:spcAft>
                <a:spcPts val="0"/>
              </a:spcAft>
              <a:buClr>
                <a:srgbClr val="48FFD5"/>
              </a:buClr>
              <a:buSzPts val="900"/>
              <a:buNone/>
              <a:defRPr sz="900">
                <a:solidFill>
                  <a:srgbClr val="48FFD5"/>
                </a:solidFill>
              </a:defRPr>
            </a:lvl2pPr>
            <a:lvl3pPr lvl="2" algn="r">
              <a:lnSpc>
                <a:spcPct val="100000"/>
              </a:lnSpc>
              <a:spcBef>
                <a:spcPts val="0"/>
              </a:spcBef>
              <a:spcAft>
                <a:spcPts val="0"/>
              </a:spcAft>
              <a:buClr>
                <a:srgbClr val="48FFD5"/>
              </a:buClr>
              <a:buSzPts val="900"/>
              <a:buNone/>
              <a:defRPr sz="900">
                <a:solidFill>
                  <a:srgbClr val="48FFD5"/>
                </a:solidFill>
              </a:defRPr>
            </a:lvl3pPr>
            <a:lvl4pPr lvl="3" algn="r">
              <a:lnSpc>
                <a:spcPct val="100000"/>
              </a:lnSpc>
              <a:spcBef>
                <a:spcPts val="0"/>
              </a:spcBef>
              <a:spcAft>
                <a:spcPts val="0"/>
              </a:spcAft>
              <a:buClr>
                <a:srgbClr val="48FFD5"/>
              </a:buClr>
              <a:buSzPts val="900"/>
              <a:buNone/>
              <a:defRPr sz="900">
                <a:solidFill>
                  <a:srgbClr val="48FFD5"/>
                </a:solidFill>
              </a:defRPr>
            </a:lvl4pPr>
            <a:lvl5pPr lvl="4" algn="r">
              <a:lnSpc>
                <a:spcPct val="100000"/>
              </a:lnSpc>
              <a:spcBef>
                <a:spcPts val="0"/>
              </a:spcBef>
              <a:spcAft>
                <a:spcPts val="0"/>
              </a:spcAft>
              <a:buClr>
                <a:srgbClr val="48FFD5"/>
              </a:buClr>
              <a:buSzPts val="900"/>
              <a:buNone/>
              <a:defRPr sz="900">
                <a:solidFill>
                  <a:srgbClr val="48FFD5"/>
                </a:solidFill>
              </a:defRPr>
            </a:lvl5pPr>
            <a:lvl6pPr lvl="5" algn="r">
              <a:lnSpc>
                <a:spcPct val="100000"/>
              </a:lnSpc>
              <a:spcBef>
                <a:spcPts val="0"/>
              </a:spcBef>
              <a:spcAft>
                <a:spcPts val="0"/>
              </a:spcAft>
              <a:buClr>
                <a:srgbClr val="48FFD5"/>
              </a:buClr>
              <a:buSzPts val="900"/>
              <a:buNone/>
              <a:defRPr sz="900">
                <a:solidFill>
                  <a:srgbClr val="48FFD5"/>
                </a:solidFill>
              </a:defRPr>
            </a:lvl6pPr>
            <a:lvl7pPr lvl="6" algn="r">
              <a:lnSpc>
                <a:spcPct val="100000"/>
              </a:lnSpc>
              <a:spcBef>
                <a:spcPts val="0"/>
              </a:spcBef>
              <a:spcAft>
                <a:spcPts val="0"/>
              </a:spcAft>
              <a:buClr>
                <a:srgbClr val="48FFD5"/>
              </a:buClr>
              <a:buSzPts val="900"/>
              <a:buNone/>
              <a:defRPr sz="900">
                <a:solidFill>
                  <a:srgbClr val="48FFD5"/>
                </a:solidFill>
              </a:defRPr>
            </a:lvl7pPr>
            <a:lvl8pPr lvl="7" algn="r">
              <a:lnSpc>
                <a:spcPct val="100000"/>
              </a:lnSpc>
              <a:spcBef>
                <a:spcPts val="0"/>
              </a:spcBef>
              <a:spcAft>
                <a:spcPts val="0"/>
              </a:spcAft>
              <a:buClr>
                <a:srgbClr val="48FFD5"/>
              </a:buClr>
              <a:buSzPts val="900"/>
              <a:buNone/>
              <a:defRPr sz="900">
                <a:solidFill>
                  <a:srgbClr val="48FFD5"/>
                </a:solidFill>
              </a:defRPr>
            </a:lvl8pPr>
            <a:lvl9pPr lvl="8" algn="r">
              <a:lnSpc>
                <a:spcPct val="100000"/>
              </a:lnSpc>
              <a:spcBef>
                <a:spcPts val="0"/>
              </a:spcBef>
              <a:spcAft>
                <a:spcPts val="0"/>
              </a:spcAft>
              <a:buClr>
                <a:srgbClr val="48FFD5"/>
              </a:buClr>
              <a:buSzPts val="900"/>
              <a:buNone/>
              <a:defRPr sz="900">
                <a:solidFill>
                  <a:srgbClr val="48FFD5"/>
                </a:solidFill>
              </a:defRPr>
            </a:lvl9pPr>
          </a:lstStyle>
          <a:p/>
        </p:txBody>
      </p:sp>
      <p:sp>
        <p:nvSpPr>
          <p:cNvPr id="29" name="Google Shape;29;p61"/>
          <p:cNvSpPr txBox="1"/>
          <p:nvPr>
            <p:ph idx="15" type="title"/>
          </p:nvPr>
        </p:nvSpPr>
        <p:spPr>
          <a:xfrm>
            <a:off x="2827575" y="3694700"/>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30" name="Google Shape;30;p61"/>
          <p:cNvSpPr txBox="1"/>
          <p:nvPr>
            <p:ph idx="16" type="ctrTitle"/>
          </p:nvPr>
        </p:nvSpPr>
        <p:spPr>
          <a:xfrm>
            <a:off x="643488" y="2050763"/>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1" name="Google Shape;31;p61"/>
          <p:cNvSpPr txBox="1"/>
          <p:nvPr>
            <p:ph idx="17" type="ctrTitle"/>
          </p:nvPr>
        </p:nvSpPr>
        <p:spPr>
          <a:xfrm>
            <a:off x="643488" y="2974963"/>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2" name="Google Shape;32;p61"/>
          <p:cNvSpPr txBox="1"/>
          <p:nvPr>
            <p:ph idx="18" type="ctrTitle"/>
          </p:nvPr>
        </p:nvSpPr>
        <p:spPr>
          <a:xfrm>
            <a:off x="643488" y="3863900"/>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3" name="Google Shape;33;p61"/>
          <p:cNvSpPr txBox="1"/>
          <p:nvPr>
            <p:ph idx="19" type="ctrTitle"/>
          </p:nvPr>
        </p:nvSpPr>
        <p:spPr>
          <a:xfrm>
            <a:off x="6424513" y="205076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4" name="Google Shape;34;p61"/>
          <p:cNvSpPr txBox="1"/>
          <p:nvPr>
            <p:ph idx="20" type="ctrTitle"/>
          </p:nvPr>
        </p:nvSpPr>
        <p:spPr>
          <a:xfrm>
            <a:off x="6424513" y="297496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5" name="Google Shape;35;p61"/>
          <p:cNvSpPr txBox="1"/>
          <p:nvPr>
            <p:ph idx="21" type="ctrTitle"/>
          </p:nvPr>
        </p:nvSpPr>
        <p:spPr>
          <a:xfrm>
            <a:off x="6424513" y="3863900"/>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bg>
      <p:bgPr>
        <a:gradFill>
          <a:gsLst>
            <a:gs pos="0">
              <a:srgbClr val="052643"/>
            </a:gs>
            <a:gs pos="100000">
              <a:srgbClr val="041523"/>
            </a:gs>
          </a:gsLst>
          <a:path path="circle">
            <a:fillToRect b="50%" l="50%" r="50%" t="50%"/>
          </a:path>
          <a:tileRect/>
        </a:gradFill>
      </p:bgPr>
    </p:bg>
    <p:spTree>
      <p:nvGrpSpPr>
        <p:cNvPr id="36" name="Shape 36"/>
        <p:cNvGrpSpPr/>
        <p:nvPr/>
      </p:nvGrpSpPr>
      <p:grpSpPr>
        <a:xfrm>
          <a:off x="0" y="0"/>
          <a:ext cx="0" cy="0"/>
          <a:chOff x="0" y="0"/>
          <a:chExt cx="0" cy="0"/>
        </a:xfrm>
      </p:grpSpPr>
      <p:sp>
        <p:nvSpPr>
          <p:cNvPr id="37" name="Google Shape;37;p65"/>
          <p:cNvSpPr txBox="1"/>
          <p:nvPr>
            <p:ph idx="1" type="subTitle"/>
          </p:nvPr>
        </p:nvSpPr>
        <p:spPr>
          <a:xfrm>
            <a:off x="819931" y="3340125"/>
            <a:ext cx="18894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None/>
              <a:defRPr sz="1100">
                <a:solidFill>
                  <a:srgbClr val="FFFFFF"/>
                </a:solidFill>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65"/>
          <p:cNvSpPr txBox="1"/>
          <p:nvPr>
            <p:ph idx="2" type="subTitle"/>
          </p:nvPr>
        </p:nvSpPr>
        <p:spPr>
          <a:xfrm>
            <a:off x="6434656" y="3340125"/>
            <a:ext cx="18894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None/>
              <a:defRPr sz="1100">
                <a:solidFill>
                  <a:srgbClr val="FFFFFF"/>
                </a:solidFill>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39" name="Google Shape;39;p65"/>
          <p:cNvSpPr txBox="1"/>
          <p:nvPr>
            <p:ph idx="3" type="subTitle"/>
          </p:nvPr>
        </p:nvSpPr>
        <p:spPr>
          <a:xfrm>
            <a:off x="3633931" y="3340125"/>
            <a:ext cx="18894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None/>
              <a:defRPr sz="1100">
                <a:solidFill>
                  <a:srgbClr val="FFFFFF"/>
                </a:solidFill>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40" name="Google Shape;40;p65"/>
          <p:cNvSpPr txBox="1"/>
          <p:nvPr>
            <p:ph type="ctrTitle"/>
          </p:nvPr>
        </p:nvSpPr>
        <p:spPr>
          <a:xfrm>
            <a:off x="726631" y="32745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65"/>
          <p:cNvSpPr txBox="1"/>
          <p:nvPr>
            <p:ph idx="4" type="ctrTitle"/>
          </p:nvPr>
        </p:nvSpPr>
        <p:spPr>
          <a:xfrm>
            <a:off x="6341356" y="32745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2" name="Google Shape;42;p65"/>
          <p:cNvSpPr txBox="1"/>
          <p:nvPr>
            <p:ph idx="5" type="ctrTitle"/>
          </p:nvPr>
        </p:nvSpPr>
        <p:spPr>
          <a:xfrm>
            <a:off x="3540631" y="32745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3" name="Google Shape;43;p65"/>
          <p:cNvSpPr txBox="1"/>
          <p:nvPr>
            <p:ph idx="6"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gradFill>
          <a:gsLst>
            <a:gs pos="0">
              <a:srgbClr val="052643"/>
            </a:gs>
            <a:gs pos="100000">
              <a:srgbClr val="041523"/>
            </a:gs>
          </a:gsLst>
          <a:path path="circle">
            <a:fillToRect b="50%" l="50%" r="50%" t="50%"/>
          </a:path>
          <a:tileRect/>
        </a:gradFill>
      </p:bgPr>
    </p:bg>
    <p:spTree>
      <p:nvGrpSpPr>
        <p:cNvPr id="44" name="Shape 44"/>
        <p:cNvGrpSpPr/>
        <p:nvPr/>
      </p:nvGrpSpPr>
      <p:grpSpPr>
        <a:xfrm>
          <a:off x="0" y="0"/>
          <a:ext cx="0" cy="0"/>
          <a:chOff x="0" y="0"/>
          <a:chExt cx="0" cy="0"/>
        </a:xfrm>
      </p:grpSpPr>
      <p:sp>
        <p:nvSpPr>
          <p:cNvPr id="45" name="Google Shape;45;p6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6"/>
          <p:cNvSpPr txBox="1"/>
          <p:nvPr>
            <p:ph type="ctrTitle"/>
          </p:nvPr>
        </p:nvSpPr>
        <p:spPr>
          <a:xfrm>
            <a:off x="2770350" y="1558300"/>
            <a:ext cx="3530400" cy="1940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E2A47"/>
              </a:buClr>
              <a:buSzPts val="1200"/>
              <a:buNone/>
              <a:defRPr sz="1200">
                <a:solidFill>
                  <a:srgbClr val="0E2A47"/>
                </a:solidFill>
              </a:defRPr>
            </a:lvl1pPr>
            <a:lvl2pPr lvl="1" algn="ctr">
              <a:lnSpc>
                <a:spcPct val="100000"/>
              </a:lnSpc>
              <a:spcBef>
                <a:spcPts val="0"/>
              </a:spcBef>
              <a:spcAft>
                <a:spcPts val="0"/>
              </a:spcAft>
              <a:buClr>
                <a:srgbClr val="0E2A47"/>
              </a:buClr>
              <a:buSzPts val="5200"/>
              <a:buNone/>
              <a:defRPr sz="5200">
                <a:solidFill>
                  <a:srgbClr val="0E2A47"/>
                </a:solidFill>
              </a:defRPr>
            </a:lvl2pPr>
            <a:lvl3pPr lvl="2" algn="ctr">
              <a:lnSpc>
                <a:spcPct val="100000"/>
              </a:lnSpc>
              <a:spcBef>
                <a:spcPts val="0"/>
              </a:spcBef>
              <a:spcAft>
                <a:spcPts val="0"/>
              </a:spcAft>
              <a:buClr>
                <a:srgbClr val="0E2A47"/>
              </a:buClr>
              <a:buSzPts val="5200"/>
              <a:buNone/>
              <a:defRPr sz="5200">
                <a:solidFill>
                  <a:srgbClr val="0E2A47"/>
                </a:solidFill>
              </a:defRPr>
            </a:lvl3pPr>
            <a:lvl4pPr lvl="3" algn="ctr">
              <a:lnSpc>
                <a:spcPct val="100000"/>
              </a:lnSpc>
              <a:spcBef>
                <a:spcPts val="0"/>
              </a:spcBef>
              <a:spcAft>
                <a:spcPts val="0"/>
              </a:spcAft>
              <a:buClr>
                <a:srgbClr val="0E2A47"/>
              </a:buClr>
              <a:buSzPts val="5200"/>
              <a:buNone/>
              <a:defRPr sz="5200">
                <a:solidFill>
                  <a:srgbClr val="0E2A47"/>
                </a:solidFill>
              </a:defRPr>
            </a:lvl4pPr>
            <a:lvl5pPr lvl="4" algn="ctr">
              <a:lnSpc>
                <a:spcPct val="100000"/>
              </a:lnSpc>
              <a:spcBef>
                <a:spcPts val="0"/>
              </a:spcBef>
              <a:spcAft>
                <a:spcPts val="0"/>
              </a:spcAft>
              <a:buClr>
                <a:srgbClr val="0E2A47"/>
              </a:buClr>
              <a:buSzPts val="5200"/>
              <a:buNone/>
              <a:defRPr sz="5200">
                <a:solidFill>
                  <a:srgbClr val="0E2A47"/>
                </a:solidFill>
              </a:defRPr>
            </a:lvl5pPr>
            <a:lvl6pPr lvl="5" algn="ctr">
              <a:lnSpc>
                <a:spcPct val="100000"/>
              </a:lnSpc>
              <a:spcBef>
                <a:spcPts val="0"/>
              </a:spcBef>
              <a:spcAft>
                <a:spcPts val="0"/>
              </a:spcAft>
              <a:buClr>
                <a:srgbClr val="0E2A47"/>
              </a:buClr>
              <a:buSzPts val="5200"/>
              <a:buNone/>
              <a:defRPr sz="5200">
                <a:solidFill>
                  <a:srgbClr val="0E2A47"/>
                </a:solidFill>
              </a:defRPr>
            </a:lvl6pPr>
            <a:lvl7pPr lvl="6" algn="ctr">
              <a:lnSpc>
                <a:spcPct val="100000"/>
              </a:lnSpc>
              <a:spcBef>
                <a:spcPts val="0"/>
              </a:spcBef>
              <a:spcAft>
                <a:spcPts val="0"/>
              </a:spcAft>
              <a:buClr>
                <a:srgbClr val="0E2A47"/>
              </a:buClr>
              <a:buSzPts val="5200"/>
              <a:buNone/>
              <a:defRPr sz="5200">
                <a:solidFill>
                  <a:srgbClr val="0E2A47"/>
                </a:solidFill>
              </a:defRPr>
            </a:lvl7pPr>
            <a:lvl8pPr lvl="7" algn="ctr">
              <a:lnSpc>
                <a:spcPct val="100000"/>
              </a:lnSpc>
              <a:spcBef>
                <a:spcPts val="0"/>
              </a:spcBef>
              <a:spcAft>
                <a:spcPts val="0"/>
              </a:spcAft>
              <a:buClr>
                <a:srgbClr val="0E2A47"/>
              </a:buClr>
              <a:buSzPts val="5200"/>
              <a:buNone/>
              <a:defRPr sz="5200">
                <a:solidFill>
                  <a:srgbClr val="0E2A47"/>
                </a:solidFill>
              </a:defRPr>
            </a:lvl8pPr>
            <a:lvl9pPr lvl="8" algn="ctr">
              <a:lnSpc>
                <a:spcPct val="100000"/>
              </a:lnSpc>
              <a:spcBef>
                <a:spcPts val="0"/>
              </a:spcBef>
              <a:spcAft>
                <a:spcPts val="0"/>
              </a:spcAft>
              <a:buClr>
                <a:srgbClr val="0E2A47"/>
              </a:buClr>
              <a:buSzPts val="5200"/>
              <a:buNone/>
              <a:defRPr sz="5200">
                <a:solidFill>
                  <a:srgbClr val="0E2A47"/>
                </a:solidFill>
              </a:defRPr>
            </a:lvl9pPr>
          </a:lstStyle>
          <a:p/>
        </p:txBody>
      </p:sp>
      <p:sp>
        <p:nvSpPr>
          <p:cNvPr id="47" name="Google Shape;47;p66"/>
          <p:cNvSpPr txBox="1"/>
          <p:nvPr>
            <p:ph idx="1" type="subTitle"/>
          </p:nvPr>
        </p:nvSpPr>
        <p:spPr>
          <a:xfrm>
            <a:off x="2806800" y="1757550"/>
            <a:ext cx="3457500" cy="142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E2A47"/>
              </a:buClr>
              <a:buSzPts val="1800"/>
              <a:buNone/>
              <a:defRPr>
                <a:solidFill>
                  <a:srgbClr val="0E2A47"/>
                </a:solidFill>
              </a:defRPr>
            </a:lvl1pPr>
            <a:lvl2pPr lvl="1" algn="ctr">
              <a:lnSpc>
                <a:spcPct val="100000"/>
              </a:lnSpc>
              <a:spcBef>
                <a:spcPts val="0"/>
              </a:spcBef>
              <a:spcAft>
                <a:spcPts val="0"/>
              </a:spcAft>
              <a:buClr>
                <a:srgbClr val="0E2A47"/>
              </a:buClr>
              <a:buSzPts val="1200"/>
              <a:buNone/>
              <a:defRPr sz="1200">
                <a:solidFill>
                  <a:srgbClr val="0E2A47"/>
                </a:solidFill>
              </a:defRPr>
            </a:lvl2pPr>
            <a:lvl3pPr lvl="2"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HREE COLUMNS 2">
    <p:bg>
      <p:bgPr>
        <a:gradFill>
          <a:gsLst>
            <a:gs pos="0">
              <a:srgbClr val="052643"/>
            </a:gs>
            <a:gs pos="100000">
              <a:srgbClr val="041523"/>
            </a:gs>
          </a:gsLst>
          <a:path path="circle">
            <a:fillToRect b="50%" l="50%" r="50%" t="50%"/>
          </a:path>
          <a:tileRect/>
        </a:gradFill>
      </p:bgPr>
    </p:bg>
    <p:spTree>
      <p:nvGrpSpPr>
        <p:cNvPr id="48" name="Shape 48"/>
        <p:cNvGrpSpPr/>
        <p:nvPr/>
      </p:nvGrpSpPr>
      <p:grpSpPr>
        <a:xfrm>
          <a:off x="0" y="0"/>
          <a:ext cx="0" cy="0"/>
          <a:chOff x="0" y="0"/>
          <a:chExt cx="0" cy="0"/>
        </a:xfrm>
      </p:grpSpPr>
      <p:sp>
        <p:nvSpPr>
          <p:cNvPr id="49" name="Google Shape;49;p67"/>
          <p:cNvSpPr txBox="1"/>
          <p:nvPr>
            <p:ph type="ctrTitle"/>
          </p:nvPr>
        </p:nvSpPr>
        <p:spPr>
          <a:xfrm>
            <a:off x="5393881" y="2071888"/>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67"/>
          <p:cNvSpPr txBox="1"/>
          <p:nvPr>
            <p:ph idx="2" type="ctrTitle"/>
          </p:nvPr>
        </p:nvSpPr>
        <p:spPr>
          <a:xfrm>
            <a:off x="5393881" y="3474575"/>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1" name="Google Shape;51;p67"/>
          <p:cNvSpPr txBox="1"/>
          <p:nvPr>
            <p:ph idx="3" type="ctrTitle"/>
          </p:nvPr>
        </p:nvSpPr>
        <p:spPr>
          <a:xfrm>
            <a:off x="5393881" y="2773231"/>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2" name="Google Shape;52;p67"/>
          <p:cNvSpPr txBox="1"/>
          <p:nvPr>
            <p:ph idx="4" type="ctrTitle"/>
          </p:nvPr>
        </p:nvSpPr>
        <p:spPr>
          <a:xfrm>
            <a:off x="256200" y="637927"/>
            <a:ext cx="78339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r">
              <a:lnSpc>
                <a:spcPct val="100000"/>
              </a:lnSpc>
              <a:spcBef>
                <a:spcPts val="0"/>
              </a:spcBef>
              <a:spcAft>
                <a:spcPts val="0"/>
              </a:spcAft>
              <a:buClr>
                <a:srgbClr val="FFFFFF"/>
              </a:buClr>
              <a:buSzPts val="5200"/>
              <a:buNone/>
              <a:defRPr sz="5200">
                <a:solidFill>
                  <a:srgbClr val="FFFFFF"/>
                </a:solidFill>
              </a:defRPr>
            </a:lvl2pPr>
            <a:lvl3pPr lvl="2" algn="r">
              <a:lnSpc>
                <a:spcPct val="100000"/>
              </a:lnSpc>
              <a:spcBef>
                <a:spcPts val="0"/>
              </a:spcBef>
              <a:spcAft>
                <a:spcPts val="0"/>
              </a:spcAft>
              <a:buClr>
                <a:srgbClr val="FFFFFF"/>
              </a:buClr>
              <a:buSzPts val="5200"/>
              <a:buNone/>
              <a:defRPr sz="5200">
                <a:solidFill>
                  <a:srgbClr val="FFFFFF"/>
                </a:solidFill>
              </a:defRPr>
            </a:lvl3pPr>
            <a:lvl4pPr lvl="3" algn="r">
              <a:lnSpc>
                <a:spcPct val="100000"/>
              </a:lnSpc>
              <a:spcBef>
                <a:spcPts val="0"/>
              </a:spcBef>
              <a:spcAft>
                <a:spcPts val="0"/>
              </a:spcAft>
              <a:buClr>
                <a:srgbClr val="FFFFFF"/>
              </a:buClr>
              <a:buSzPts val="5200"/>
              <a:buNone/>
              <a:defRPr sz="5200">
                <a:solidFill>
                  <a:srgbClr val="FFFFFF"/>
                </a:solidFill>
              </a:defRPr>
            </a:lvl4pPr>
            <a:lvl5pPr lvl="4" algn="r">
              <a:lnSpc>
                <a:spcPct val="100000"/>
              </a:lnSpc>
              <a:spcBef>
                <a:spcPts val="0"/>
              </a:spcBef>
              <a:spcAft>
                <a:spcPts val="0"/>
              </a:spcAft>
              <a:buClr>
                <a:srgbClr val="FFFFFF"/>
              </a:buClr>
              <a:buSzPts val="5200"/>
              <a:buNone/>
              <a:defRPr sz="5200">
                <a:solidFill>
                  <a:srgbClr val="FFFFFF"/>
                </a:solidFill>
              </a:defRPr>
            </a:lvl5pPr>
            <a:lvl6pPr lvl="5" algn="r">
              <a:lnSpc>
                <a:spcPct val="100000"/>
              </a:lnSpc>
              <a:spcBef>
                <a:spcPts val="0"/>
              </a:spcBef>
              <a:spcAft>
                <a:spcPts val="0"/>
              </a:spcAft>
              <a:buClr>
                <a:srgbClr val="FFFFFF"/>
              </a:buClr>
              <a:buSzPts val="5200"/>
              <a:buNone/>
              <a:defRPr sz="5200">
                <a:solidFill>
                  <a:srgbClr val="FFFFFF"/>
                </a:solidFill>
              </a:defRPr>
            </a:lvl6pPr>
            <a:lvl7pPr lvl="6" algn="r">
              <a:lnSpc>
                <a:spcPct val="100000"/>
              </a:lnSpc>
              <a:spcBef>
                <a:spcPts val="0"/>
              </a:spcBef>
              <a:spcAft>
                <a:spcPts val="0"/>
              </a:spcAft>
              <a:buClr>
                <a:srgbClr val="FFFFFF"/>
              </a:buClr>
              <a:buSzPts val="5200"/>
              <a:buNone/>
              <a:defRPr sz="5200">
                <a:solidFill>
                  <a:srgbClr val="FFFFFF"/>
                </a:solidFill>
              </a:defRPr>
            </a:lvl7pPr>
            <a:lvl8pPr lvl="7" algn="r">
              <a:lnSpc>
                <a:spcPct val="100000"/>
              </a:lnSpc>
              <a:spcBef>
                <a:spcPts val="0"/>
              </a:spcBef>
              <a:spcAft>
                <a:spcPts val="0"/>
              </a:spcAft>
              <a:buClr>
                <a:srgbClr val="FFFFFF"/>
              </a:buClr>
              <a:buSzPts val="5200"/>
              <a:buNone/>
              <a:defRPr sz="5200">
                <a:solidFill>
                  <a:srgbClr val="FFFFFF"/>
                </a:solidFill>
              </a:defRPr>
            </a:lvl8pPr>
            <a:lvl9pPr lvl="8" algn="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HREE COLUMNS + INFOGRAPHY">
    <p:bg>
      <p:bgPr>
        <a:gradFill>
          <a:gsLst>
            <a:gs pos="0">
              <a:srgbClr val="052643"/>
            </a:gs>
            <a:gs pos="100000">
              <a:srgbClr val="041523"/>
            </a:gs>
          </a:gsLst>
          <a:path path="circle">
            <a:fillToRect b="50%" l="50%" r="50%" t="50%"/>
          </a:path>
          <a:tileRect/>
        </a:gradFill>
      </p:bgPr>
    </p:bg>
    <p:spTree>
      <p:nvGrpSpPr>
        <p:cNvPr id="53" name="Shape 53"/>
        <p:cNvGrpSpPr/>
        <p:nvPr/>
      </p:nvGrpSpPr>
      <p:grpSpPr>
        <a:xfrm>
          <a:off x="0" y="0"/>
          <a:ext cx="0" cy="0"/>
          <a:chOff x="0" y="0"/>
          <a:chExt cx="0" cy="0"/>
        </a:xfrm>
      </p:grpSpPr>
      <p:sp>
        <p:nvSpPr>
          <p:cNvPr id="54" name="Google Shape;54;p68"/>
          <p:cNvSpPr txBox="1"/>
          <p:nvPr>
            <p:ph idx="1" type="subTitle"/>
          </p:nvPr>
        </p:nvSpPr>
        <p:spPr>
          <a:xfrm>
            <a:off x="3874950" y="3625075"/>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000">
                <a:solidFill>
                  <a:srgbClr val="FFFFFF"/>
                </a:solidFill>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p:txBody>
      </p:sp>
      <p:sp>
        <p:nvSpPr>
          <p:cNvPr id="55" name="Google Shape;55;p68"/>
          <p:cNvSpPr txBox="1"/>
          <p:nvPr>
            <p:ph idx="2" type="subTitle"/>
          </p:nvPr>
        </p:nvSpPr>
        <p:spPr>
          <a:xfrm>
            <a:off x="5813500" y="3639800"/>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000">
                <a:solidFill>
                  <a:srgbClr val="FFFFFF"/>
                </a:solidFill>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p:txBody>
      </p:sp>
      <p:sp>
        <p:nvSpPr>
          <p:cNvPr id="56" name="Google Shape;56;p68"/>
          <p:cNvSpPr txBox="1"/>
          <p:nvPr>
            <p:ph idx="3" type="subTitle"/>
          </p:nvPr>
        </p:nvSpPr>
        <p:spPr>
          <a:xfrm>
            <a:off x="1936387" y="3619725"/>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000">
                <a:solidFill>
                  <a:srgbClr val="FFFFFF"/>
                </a:solidFill>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p:txBody>
      </p:sp>
      <p:sp>
        <p:nvSpPr>
          <p:cNvPr id="57" name="Google Shape;57;p68"/>
          <p:cNvSpPr txBox="1"/>
          <p:nvPr>
            <p:ph type="ctrTitle"/>
          </p:nvPr>
        </p:nvSpPr>
        <p:spPr>
          <a:xfrm>
            <a:off x="3533994" y="3503375"/>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58" name="Google Shape;58;p68"/>
          <p:cNvSpPr txBox="1"/>
          <p:nvPr>
            <p:ph idx="4" type="ctrTitle"/>
          </p:nvPr>
        </p:nvSpPr>
        <p:spPr>
          <a:xfrm>
            <a:off x="5472556" y="35234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59" name="Google Shape;59;p68"/>
          <p:cNvSpPr txBox="1"/>
          <p:nvPr>
            <p:ph idx="5" type="ctrTitle"/>
          </p:nvPr>
        </p:nvSpPr>
        <p:spPr>
          <a:xfrm>
            <a:off x="1595444" y="3503375"/>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0" name="Google Shape;60;p68"/>
          <p:cNvSpPr txBox="1"/>
          <p:nvPr>
            <p:ph idx="6"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 + IMAGE">
    <p:bg>
      <p:bgPr>
        <a:gradFill>
          <a:gsLst>
            <a:gs pos="0">
              <a:srgbClr val="052643"/>
            </a:gs>
            <a:gs pos="100000">
              <a:srgbClr val="041523"/>
            </a:gs>
          </a:gsLst>
          <a:path path="circle">
            <a:fillToRect b="50%" l="50%" r="50%" t="50%"/>
          </a:path>
          <a:tileRect/>
        </a:gradFill>
      </p:bgPr>
    </p:bg>
    <p:spTree>
      <p:nvGrpSpPr>
        <p:cNvPr id="61" name="Shape 61"/>
        <p:cNvGrpSpPr/>
        <p:nvPr/>
      </p:nvGrpSpPr>
      <p:grpSpPr>
        <a:xfrm>
          <a:off x="0" y="0"/>
          <a:ext cx="0" cy="0"/>
          <a:chOff x="0" y="0"/>
          <a:chExt cx="0" cy="0"/>
        </a:xfrm>
      </p:grpSpPr>
      <p:sp>
        <p:nvSpPr>
          <p:cNvPr id="62" name="Google Shape;62;p69"/>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HREE COLUMNS 2 ">
    <p:bg>
      <p:bgPr>
        <a:gradFill>
          <a:gsLst>
            <a:gs pos="0">
              <a:srgbClr val="052643"/>
            </a:gs>
            <a:gs pos="100000">
              <a:srgbClr val="041523"/>
            </a:gs>
          </a:gsLst>
          <a:path path="circle">
            <a:fillToRect b="50%" l="50%" r="50%" t="50%"/>
          </a:path>
          <a:tileRect/>
        </a:gradFill>
      </p:bgPr>
    </p:bg>
    <p:spTree>
      <p:nvGrpSpPr>
        <p:cNvPr id="63" name="Shape 63"/>
        <p:cNvGrpSpPr/>
        <p:nvPr/>
      </p:nvGrpSpPr>
      <p:grpSpPr>
        <a:xfrm>
          <a:off x="0" y="0"/>
          <a:ext cx="0" cy="0"/>
          <a:chOff x="0" y="0"/>
          <a:chExt cx="0" cy="0"/>
        </a:xfrm>
      </p:grpSpPr>
      <p:sp>
        <p:nvSpPr>
          <p:cNvPr id="64" name="Google Shape;64;p70"/>
          <p:cNvSpPr txBox="1"/>
          <p:nvPr>
            <p:ph idx="1" type="subTitle"/>
          </p:nvPr>
        </p:nvSpPr>
        <p:spPr>
          <a:xfrm>
            <a:off x="3874944" y="3523425"/>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E3E9ED"/>
              </a:buClr>
              <a:buSzPts val="900"/>
              <a:buNone/>
              <a:defRPr sz="900">
                <a:solidFill>
                  <a:srgbClr val="E3E9ED"/>
                </a:solidFill>
              </a:defRPr>
            </a:lvl1pPr>
            <a:lvl2pPr lvl="1" algn="ctr">
              <a:lnSpc>
                <a:spcPct val="100000"/>
              </a:lnSpc>
              <a:spcBef>
                <a:spcPts val="0"/>
              </a:spcBef>
              <a:spcAft>
                <a:spcPts val="0"/>
              </a:spcAft>
              <a:buClr>
                <a:srgbClr val="E3E9ED"/>
              </a:buClr>
              <a:buSzPts val="900"/>
              <a:buNone/>
              <a:defRPr sz="900">
                <a:solidFill>
                  <a:srgbClr val="E3E9ED"/>
                </a:solidFill>
              </a:defRPr>
            </a:lvl2pPr>
            <a:lvl3pPr lvl="2" algn="ctr">
              <a:lnSpc>
                <a:spcPct val="100000"/>
              </a:lnSpc>
              <a:spcBef>
                <a:spcPts val="0"/>
              </a:spcBef>
              <a:spcAft>
                <a:spcPts val="0"/>
              </a:spcAft>
              <a:buClr>
                <a:srgbClr val="E3E9ED"/>
              </a:buClr>
              <a:buSzPts val="900"/>
              <a:buNone/>
              <a:defRPr sz="900">
                <a:solidFill>
                  <a:srgbClr val="E3E9ED"/>
                </a:solidFill>
              </a:defRPr>
            </a:lvl3pPr>
            <a:lvl4pPr lvl="3" algn="ctr">
              <a:lnSpc>
                <a:spcPct val="100000"/>
              </a:lnSpc>
              <a:spcBef>
                <a:spcPts val="0"/>
              </a:spcBef>
              <a:spcAft>
                <a:spcPts val="0"/>
              </a:spcAft>
              <a:buClr>
                <a:srgbClr val="E3E9ED"/>
              </a:buClr>
              <a:buSzPts val="900"/>
              <a:buNone/>
              <a:defRPr sz="900">
                <a:solidFill>
                  <a:srgbClr val="E3E9ED"/>
                </a:solidFill>
              </a:defRPr>
            </a:lvl4pPr>
            <a:lvl5pPr lvl="4" algn="ctr">
              <a:lnSpc>
                <a:spcPct val="100000"/>
              </a:lnSpc>
              <a:spcBef>
                <a:spcPts val="0"/>
              </a:spcBef>
              <a:spcAft>
                <a:spcPts val="0"/>
              </a:spcAft>
              <a:buClr>
                <a:srgbClr val="E3E9ED"/>
              </a:buClr>
              <a:buSzPts val="900"/>
              <a:buNone/>
              <a:defRPr sz="900">
                <a:solidFill>
                  <a:srgbClr val="E3E9ED"/>
                </a:solidFill>
              </a:defRPr>
            </a:lvl5pPr>
            <a:lvl6pPr lvl="5" algn="ctr">
              <a:lnSpc>
                <a:spcPct val="100000"/>
              </a:lnSpc>
              <a:spcBef>
                <a:spcPts val="0"/>
              </a:spcBef>
              <a:spcAft>
                <a:spcPts val="0"/>
              </a:spcAft>
              <a:buClr>
                <a:srgbClr val="E3E9ED"/>
              </a:buClr>
              <a:buSzPts val="900"/>
              <a:buNone/>
              <a:defRPr sz="900">
                <a:solidFill>
                  <a:srgbClr val="E3E9ED"/>
                </a:solidFill>
              </a:defRPr>
            </a:lvl6pPr>
            <a:lvl7pPr lvl="6" algn="ctr">
              <a:lnSpc>
                <a:spcPct val="100000"/>
              </a:lnSpc>
              <a:spcBef>
                <a:spcPts val="0"/>
              </a:spcBef>
              <a:spcAft>
                <a:spcPts val="0"/>
              </a:spcAft>
              <a:buClr>
                <a:srgbClr val="E3E9ED"/>
              </a:buClr>
              <a:buSzPts val="900"/>
              <a:buNone/>
              <a:defRPr sz="900">
                <a:solidFill>
                  <a:srgbClr val="E3E9ED"/>
                </a:solidFill>
              </a:defRPr>
            </a:lvl7pPr>
            <a:lvl8pPr lvl="7" algn="ctr">
              <a:lnSpc>
                <a:spcPct val="100000"/>
              </a:lnSpc>
              <a:spcBef>
                <a:spcPts val="0"/>
              </a:spcBef>
              <a:spcAft>
                <a:spcPts val="0"/>
              </a:spcAft>
              <a:buClr>
                <a:srgbClr val="E3E9ED"/>
              </a:buClr>
              <a:buSzPts val="900"/>
              <a:buNone/>
              <a:defRPr sz="900">
                <a:solidFill>
                  <a:srgbClr val="E3E9ED"/>
                </a:solidFill>
              </a:defRPr>
            </a:lvl8pPr>
            <a:lvl9pPr lvl="8" algn="ctr">
              <a:lnSpc>
                <a:spcPct val="100000"/>
              </a:lnSpc>
              <a:spcBef>
                <a:spcPts val="0"/>
              </a:spcBef>
              <a:spcAft>
                <a:spcPts val="0"/>
              </a:spcAft>
              <a:buClr>
                <a:srgbClr val="E3E9ED"/>
              </a:buClr>
              <a:buSzPts val="900"/>
              <a:buNone/>
              <a:defRPr sz="900">
                <a:solidFill>
                  <a:srgbClr val="E3E9ED"/>
                </a:solidFill>
              </a:defRPr>
            </a:lvl9pPr>
          </a:lstStyle>
          <a:p/>
        </p:txBody>
      </p:sp>
      <p:sp>
        <p:nvSpPr>
          <p:cNvPr id="65" name="Google Shape;65;p70"/>
          <p:cNvSpPr txBox="1"/>
          <p:nvPr>
            <p:ph idx="2" type="subTitle"/>
          </p:nvPr>
        </p:nvSpPr>
        <p:spPr>
          <a:xfrm>
            <a:off x="6042106" y="3192125"/>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E3E9ED"/>
              </a:buClr>
              <a:buSzPts val="900"/>
              <a:buNone/>
              <a:defRPr sz="900">
                <a:solidFill>
                  <a:srgbClr val="E3E9ED"/>
                </a:solidFill>
              </a:defRPr>
            </a:lvl1pPr>
            <a:lvl2pPr lvl="1" algn="ctr">
              <a:lnSpc>
                <a:spcPct val="100000"/>
              </a:lnSpc>
              <a:spcBef>
                <a:spcPts val="0"/>
              </a:spcBef>
              <a:spcAft>
                <a:spcPts val="0"/>
              </a:spcAft>
              <a:buClr>
                <a:srgbClr val="E3E9ED"/>
              </a:buClr>
              <a:buSzPts val="900"/>
              <a:buNone/>
              <a:defRPr sz="900">
                <a:solidFill>
                  <a:srgbClr val="E3E9ED"/>
                </a:solidFill>
              </a:defRPr>
            </a:lvl2pPr>
            <a:lvl3pPr lvl="2" algn="ctr">
              <a:lnSpc>
                <a:spcPct val="100000"/>
              </a:lnSpc>
              <a:spcBef>
                <a:spcPts val="0"/>
              </a:spcBef>
              <a:spcAft>
                <a:spcPts val="0"/>
              </a:spcAft>
              <a:buClr>
                <a:srgbClr val="E3E9ED"/>
              </a:buClr>
              <a:buSzPts val="900"/>
              <a:buNone/>
              <a:defRPr sz="900">
                <a:solidFill>
                  <a:srgbClr val="E3E9ED"/>
                </a:solidFill>
              </a:defRPr>
            </a:lvl3pPr>
            <a:lvl4pPr lvl="3" algn="ctr">
              <a:lnSpc>
                <a:spcPct val="100000"/>
              </a:lnSpc>
              <a:spcBef>
                <a:spcPts val="0"/>
              </a:spcBef>
              <a:spcAft>
                <a:spcPts val="0"/>
              </a:spcAft>
              <a:buClr>
                <a:srgbClr val="E3E9ED"/>
              </a:buClr>
              <a:buSzPts val="900"/>
              <a:buNone/>
              <a:defRPr sz="900">
                <a:solidFill>
                  <a:srgbClr val="E3E9ED"/>
                </a:solidFill>
              </a:defRPr>
            </a:lvl4pPr>
            <a:lvl5pPr lvl="4" algn="ctr">
              <a:lnSpc>
                <a:spcPct val="100000"/>
              </a:lnSpc>
              <a:spcBef>
                <a:spcPts val="0"/>
              </a:spcBef>
              <a:spcAft>
                <a:spcPts val="0"/>
              </a:spcAft>
              <a:buClr>
                <a:srgbClr val="E3E9ED"/>
              </a:buClr>
              <a:buSzPts val="900"/>
              <a:buNone/>
              <a:defRPr sz="900">
                <a:solidFill>
                  <a:srgbClr val="E3E9ED"/>
                </a:solidFill>
              </a:defRPr>
            </a:lvl5pPr>
            <a:lvl6pPr lvl="5" algn="ctr">
              <a:lnSpc>
                <a:spcPct val="100000"/>
              </a:lnSpc>
              <a:spcBef>
                <a:spcPts val="0"/>
              </a:spcBef>
              <a:spcAft>
                <a:spcPts val="0"/>
              </a:spcAft>
              <a:buClr>
                <a:srgbClr val="E3E9ED"/>
              </a:buClr>
              <a:buSzPts val="900"/>
              <a:buNone/>
              <a:defRPr sz="900">
                <a:solidFill>
                  <a:srgbClr val="E3E9ED"/>
                </a:solidFill>
              </a:defRPr>
            </a:lvl6pPr>
            <a:lvl7pPr lvl="6" algn="ctr">
              <a:lnSpc>
                <a:spcPct val="100000"/>
              </a:lnSpc>
              <a:spcBef>
                <a:spcPts val="0"/>
              </a:spcBef>
              <a:spcAft>
                <a:spcPts val="0"/>
              </a:spcAft>
              <a:buClr>
                <a:srgbClr val="E3E9ED"/>
              </a:buClr>
              <a:buSzPts val="900"/>
              <a:buNone/>
              <a:defRPr sz="900">
                <a:solidFill>
                  <a:srgbClr val="E3E9ED"/>
                </a:solidFill>
              </a:defRPr>
            </a:lvl7pPr>
            <a:lvl8pPr lvl="7" algn="ctr">
              <a:lnSpc>
                <a:spcPct val="100000"/>
              </a:lnSpc>
              <a:spcBef>
                <a:spcPts val="0"/>
              </a:spcBef>
              <a:spcAft>
                <a:spcPts val="0"/>
              </a:spcAft>
              <a:buClr>
                <a:srgbClr val="E3E9ED"/>
              </a:buClr>
              <a:buSzPts val="900"/>
              <a:buNone/>
              <a:defRPr sz="900">
                <a:solidFill>
                  <a:srgbClr val="E3E9ED"/>
                </a:solidFill>
              </a:defRPr>
            </a:lvl8pPr>
            <a:lvl9pPr lvl="8" algn="ctr">
              <a:lnSpc>
                <a:spcPct val="100000"/>
              </a:lnSpc>
              <a:spcBef>
                <a:spcPts val="0"/>
              </a:spcBef>
              <a:spcAft>
                <a:spcPts val="0"/>
              </a:spcAft>
              <a:buClr>
                <a:srgbClr val="E3E9ED"/>
              </a:buClr>
              <a:buSzPts val="900"/>
              <a:buNone/>
              <a:defRPr sz="900">
                <a:solidFill>
                  <a:srgbClr val="E3E9ED"/>
                </a:solidFill>
              </a:defRPr>
            </a:lvl9pPr>
          </a:lstStyle>
          <a:p/>
        </p:txBody>
      </p:sp>
      <p:sp>
        <p:nvSpPr>
          <p:cNvPr id="66" name="Google Shape;66;p70"/>
          <p:cNvSpPr txBox="1"/>
          <p:nvPr>
            <p:ph idx="3" type="subTitle"/>
          </p:nvPr>
        </p:nvSpPr>
        <p:spPr>
          <a:xfrm>
            <a:off x="1707794" y="3891050"/>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E3E9ED"/>
              </a:buClr>
              <a:buSzPts val="900"/>
              <a:buNone/>
              <a:defRPr sz="900">
                <a:solidFill>
                  <a:srgbClr val="E3E9ED"/>
                </a:solidFill>
              </a:defRPr>
            </a:lvl1pPr>
            <a:lvl2pPr lvl="1" algn="ctr">
              <a:lnSpc>
                <a:spcPct val="100000"/>
              </a:lnSpc>
              <a:spcBef>
                <a:spcPts val="0"/>
              </a:spcBef>
              <a:spcAft>
                <a:spcPts val="0"/>
              </a:spcAft>
              <a:buClr>
                <a:srgbClr val="E3E9ED"/>
              </a:buClr>
              <a:buSzPts val="900"/>
              <a:buNone/>
              <a:defRPr sz="900">
                <a:solidFill>
                  <a:srgbClr val="E3E9ED"/>
                </a:solidFill>
              </a:defRPr>
            </a:lvl2pPr>
            <a:lvl3pPr lvl="2" algn="ctr">
              <a:lnSpc>
                <a:spcPct val="100000"/>
              </a:lnSpc>
              <a:spcBef>
                <a:spcPts val="0"/>
              </a:spcBef>
              <a:spcAft>
                <a:spcPts val="0"/>
              </a:spcAft>
              <a:buClr>
                <a:srgbClr val="E3E9ED"/>
              </a:buClr>
              <a:buSzPts val="900"/>
              <a:buNone/>
              <a:defRPr sz="900">
                <a:solidFill>
                  <a:srgbClr val="E3E9ED"/>
                </a:solidFill>
              </a:defRPr>
            </a:lvl3pPr>
            <a:lvl4pPr lvl="3" algn="ctr">
              <a:lnSpc>
                <a:spcPct val="100000"/>
              </a:lnSpc>
              <a:spcBef>
                <a:spcPts val="0"/>
              </a:spcBef>
              <a:spcAft>
                <a:spcPts val="0"/>
              </a:spcAft>
              <a:buClr>
                <a:srgbClr val="E3E9ED"/>
              </a:buClr>
              <a:buSzPts val="900"/>
              <a:buNone/>
              <a:defRPr sz="900">
                <a:solidFill>
                  <a:srgbClr val="E3E9ED"/>
                </a:solidFill>
              </a:defRPr>
            </a:lvl4pPr>
            <a:lvl5pPr lvl="4" algn="ctr">
              <a:lnSpc>
                <a:spcPct val="100000"/>
              </a:lnSpc>
              <a:spcBef>
                <a:spcPts val="0"/>
              </a:spcBef>
              <a:spcAft>
                <a:spcPts val="0"/>
              </a:spcAft>
              <a:buClr>
                <a:srgbClr val="E3E9ED"/>
              </a:buClr>
              <a:buSzPts val="900"/>
              <a:buNone/>
              <a:defRPr sz="900">
                <a:solidFill>
                  <a:srgbClr val="E3E9ED"/>
                </a:solidFill>
              </a:defRPr>
            </a:lvl5pPr>
            <a:lvl6pPr lvl="5" algn="ctr">
              <a:lnSpc>
                <a:spcPct val="100000"/>
              </a:lnSpc>
              <a:spcBef>
                <a:spcPts val="0"/>
              </a:spcBef>
              <a:spcAft>
                <a:spcPts val="0"/>
              </a:spcAft>
              <a:buClr>
                <a:srgbClr val="E3E9ED"/>
              </a:buClr>
              <a:buSzPts val="900"/>
              <a:buNone/>
              <a:defRPr sz="900">
                <a:solidFill>
                  <a:srgbClr val="E3E9ED"/>
                </a:solidFill>
              </a:defRPr>
            </a:lvl6pPr>
            <a:lvl7pPr lvl="6" algn="ctr">
              <a:lnSpc>
                <a:spcPct val="100000"/>
              </a:lnSpc>
              <a:spcBef>
                <a:spcPts val="0"/>
              </a:spcBef>
              <a:spcAft>
                <a:spcPts val="0"/>
              </a:spcAft>
              <a:buClr>
                <a:srgbClr val="E3E9ED"/>
              </a:buClr>
              <a:buSzPts val="900"/>
              <a:buNone/>
              <a:defRPr sz="900">
                <a:solidFill>
                  <a:srgbClr val="E3E9ED"/>
                </a:solidFill>
              </a:defRPr>
            </a:lvl7pPr>
            <a:lvl8pPr lvl="7" algn="ctr">
              <a:lnSpc>
                <a:spcPct val="100000"/>
              </a:lnSpc>
              <a:spcBef>
                <a:spcPts val="0"/>
              </a:spcBef>
              <a:spcAft>
                <a:spcPts val="0"/>
              </a:spcAft>
              <a:buClr>
                <a:srgbClr val="E3E9ED"/>
              </a:buClr>
              <a:buSzPts val="900"/>
              <a:buNone/>
              <a:defRPr sz="900">
                <a:solidFill>
                  <a:srgbClr val="E3E9ED"/>
                </a:solidFill>
              </a:defRPr>
            </a:lvl8pPr>
            <a:lvl9pPr lvl="8" algn="ctr">
              <a:lnSpc>
                <a:spcPct val="100000"/>
              </a:lnSpc>
              <a:spcBef>
                <a:spcPts val="0"/>
              </a:spcBef>
              <a:spcAft>
                <a:spcPts val="0"/>
              </a:spcAft>
              <a:buClr>
                <a:srgbClr val="E3E9ED"/>
              </a:buClr>
              <a:buSzPts val="900"/>
              <a:buNone/>
              <a:defRPr sz="900">
                <a:solidFill>
                  <a:srgbClr val="E3E9ED"/>
                </a:solidFill>
              </a:defRPr>
            </a:lvl9pPr>
          </a:lstStyle>
          <a:p/>
        </p:txBody>
      </p:sp>
      <p:sp>
        <p:nvSpPr>
          <p:cNvPr id="67" name="Google Shape;67;p70"/>
          <p:cNvSpPr txBox="1"/>
          <p:nvPr>
            <p:ph type="ctrTitle"/>
          </p:nvPr>
        </p:nvSpPr>
        <p:spPr>
          <a:xfrm>
            <a:off x="3533994" y="3422225"/>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68" name="Google Shape;68;p70"/>
          <p:cNvSpPr txBox="1"/>
          <p:nvPr>
            <p:ph idx="4" type="ctrTitle"/>
          </p:nvPr>
        </p:nvSpPr>
        <p:spPr>
          <a:xfrm>
            <a:off x="5701156" y="3096475"/>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69" name="Google Shape;69;p70"/>
          <p:cNvSpPr txBox="1"/>
          <p:nvPr>
            <p:ph idx="5" type="ctrTitle"/>
          </p:nvPr>
        </p:nvSpPr>
        <p:spPr>
          <a:xfrm>
            <a:off x="1366844" y="37896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0" name="Google Shape;70;p70"/>
          <p:cNvSpPr txBox="1"/>
          <p:nvPr>
            <p:ph idx="6"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8"/>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800"/>
              <a:buFont typeface="Roboto Black"/>
              <a:buNone/>
              <a:defRPr b="0" i="0" sz="2800" u="none" cap="none" strike="noStrike">
                <a:solidFill>
                  <a:srgbClr val="FFFFFF"/>
                </a:solidFill>
                <a:latin typeface="Roboto Black"/>
                <a:ea typeface="Roboto Black"/>
                <a:cs typeface="Roboto Black"/>
                <a:sym typeface="Roboto Black"/>
              </a:defRPr>
            </a:lvl1pPr>
            <a:lvl2pPr lvl="1"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2pPr>
            <a:lvl3pPr lvl="2"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3pPr>
            <a:lvl4pPr lvl="3"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4pPr>
            <a:lvl5pPr lvl="4"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5pPr>
            <a:lvl6pPr lvl="5"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6pPr>
            <a:lvl7pPr lvl="6"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7pPr>
            <a:lvl8pPr lvl="7"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8pPr>
            <a:lvl9pPr lvl="8"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9pPr>
          </a:lstStyle>
          <a:p/>
        </p:txBody>
      </p:sp>
      <p:sp>
        <p:nvSpPr>
          <p:cNvPr id="7" name="Google Shape;7;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FFFFFF"/>
              </a:buClr>
              <a:buSzPts val="1800"/>
              <a:buFont typeface="Roboto Light"/>
              <a:buChar char="●"/>
              <a:defRPr b="0" i="0" sz="1800" u="none" cap="none" strike="noStrike">
                <a:solidFill>
                  <a:srgbClr val="FFFFFF"/>
                </a:solidFill>
                <a:latin typeface="Roboto Light"/>
                <a:ea typeface="Roboto Light"/>
                <a:cs typeface="Roboto Light"/>
                <a:sym typeface="Roboto Light"/>
              </a:defRPr>
            </a:lvl1pPr>
            <a:lvl2pPr indent="-317500" lvl="1" marL="9144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2pPr>
            <a:lvl3pPr indent="-317500" lvl="2" marL="13716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3pPr>
            <a:lvl4pPr indent="-317500" lvl="3" marL="18288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4pPr>
            <a:lvl5pPr indent="-317500" lvl="4" marL="22860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5pPr>
            <a:lvl6pPr indent="-317500" lvl="5" marL="27432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6pPr>
            <a:lvl7pPr indent="-317500" lvl="6" marL="32004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7pPr>
            <a:lvl8pPr indent="-317500" lvl="7" marL="36576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8pPr>
            <a:lvl9pPr indent="-317500" lvl="8" marL="4114800" marR="0" rtl="0" algn="l">
              <a:lnSpc>
                <a:spcPct val="115000"/>
              </a:lnSpc>
              <a:spcBef>
                <a:spcPts val="1600"/>
              </a:spcBef>
              <a:spcAft>
                <a:spcPts val="160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A5B0FE"/>
        </a:solidFill>
      </p:bgPr>
    </p:bg>
    <p:spTree>
      <p:nvGrpSpPr>
        <p:cNvPr id="94" name="Shape 94"/>
        <p:cNvGrpSpPr/>
        <p:nvPr/>
      </p:nvGrpSpPr>
      <p:grpSpPr>
        <a:xfrm>
          <a:off x="0" y="0"/>
          <a:ext cx="0" cy="0"/>
          <a:chOff x="0" y="0"/>
          <a:chExt cx="0" cy="0"/>
        </a:xfrm>
      </p:grpSpPr>
      <p:sp>
        <p:nvSpPr>
          <p:cNvPr id="95" name="Google Shape;95;p62"/>
          <p:cNvSpPr txBox="1"/>
          <p:nvPr>
            <p:ph type="title"/>
          </p:nvPr>
        </p:nvSpPr>
        <p:spPr>
          <a:xfrm>
            <a:off x="457200" y="586975"/>
            <a:ext cx="51387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1pPr>
            <a:lvl2pPr lvl="1"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2pPr>
            <a:lvl3pPr lvl="2"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3pPr>
            <a:lvl4pPr lvl="3"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4pPr>
            <a:lvl5pPr lvl="4"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5pPr>
            <a:lvl6pPr lvl="5"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6pPr>
            <a:lvl7pPr lvl="6"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7pPr>
            <a:lvl8pPr lvl="7"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8pPr>
            <a:lvl9pPr lvl="8"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9pPr>
          </a:lstStyle>
          <a:p/>
        </p:txBody>
      </p:sp>
      <p:sp>
        <p:nvSpPr>
          <p:cNvPr id="96" name="Google Shape;96;p62"/>
          <p:cNvSpPr txBox="1"/>
          <p:nvPr>
            <p:ph idx="1" type="body"/>
          </p:nvPr>
        </p:nvSpPr>
        <p:spPr>
          <a:xfrm>
            <a:off x="457200" y="1657350"/>
            <a:ext cx="5138700" cy="31809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rgbClr val="A5B0FE"/>
              </a:buClr>
              <a:buSzPts val="2400"/>
              <a:buFont typeface="Barlow Light"/>
              <a:buChar char="▹"/>
              <a:defRPr b="0" i="0" sz="2400" u="none" cap="none" strike="noStrike">
                <a:solidFill>
                  <a:srgbClr val="000000"/>
                </a:solidFill>
                <a:latin typeface="Barlow Light"/>
                <a:ea typeface="Barlow Light"/>
                <a:cs typeface="Barlow Light"/>
                <a:sym typeface="Barlow Light"/>
              </a:defRPr>
            </a:lvl1pPr>
            <a:lvl2pPr indent="-381000" lvl="1" marL="914400" marR="0" rtl="0" algn="l">
              <a:lnSpc>
                <a:spcPct val="100000"/>
              </a:lnSpc>
              <a:spcBef>
                <a:spcPts val="0"/>
              </a:spcBef>
              <a:spcAft>
                <a:spcPts val="0"/>
              </a:spcAft>
              <a:buClr>
                <a:srgbClr val="A5B0FE"/>
              </a:buClr>
              <a:buSzPts val="2400"/>
              <a:buFont typeface="Barlow Light"/>
              <a:buChar char="￭"/>
              <a:defRPr b="0" i="0" sz="2400" u="none" cap="none" strike="noStrike">
                <a:solidFill>
                  <a:srgbClr val="000000"/>
                </a:solidFill>
                <a:latin typeface="Barlow Light"/>
                <a:ea typeface="Barlow Light"/>
                <a:cs typeface="Barlow Light"/>
                <a:sym typeface="Barlow Light"/>
              </a:defRPr>
            </a:lvl2pPr>
            <a:lvl3pPr indent="-381000" lvl="2" marL="1371600" marR="0" rtl="0" algn="l">
              <a:lnSpc>
                <a:spcPct val="100000"/>
              </a:lnSpc>
              <a:spcBef>
                <a:spcPts val="0"/>
              </a:spcBef>
              <a:spcAft>
                <a:spcPts val="0"/>
              </a:spcAft>
              <a:buClr>
                <a:srgbClr val="A5B0FE"/>
              </a:buClr>
              <a:buSzPts val="2400"/>
              <a:buFont typeface="Barlow Light"/>
              <a:buChar char="⬝"/>
              <a:defRPr b="0" i="0" sz="2400" u="none" cap="none" strike="noStrike">
                <a:solidFill>
                  <a:srgbClr val="000000"/>
                </a:solidFill>
                <a:latin typeface="Barlow Light"/>
                <a:ea typeface="Barlow Light"/>
                <a:cs typeface="Barlow Light"/>
                <a:sym typeface="Barlow Light"/>
              </a:defRPr>
            </a:lvl3pPr>
            <a:lvl4pPr indent="-381000" lvl="3" marL="1828800" marR="0" rtl="0" algn="l">
              <a:lnSpc>
                <a:spcPct val="100000"/>
              </a:lnSpc>
              <a:spcBef>
                <a:spcPts val="0"/>
              </a:spcBef>
              <a:spcAft>
                <a:spcPts val="0"/>
              </a:spcAft>
              <a:buClr>
                <a:srgbClr val="000000"/>
              </a:buClr>
              <a:buSzPts val="2400"/>
              <a:buFont typeface="Barlow Light"/>
              <a:buChar char="●"/>
              <a:defRPr b="0" i="0" sz="2400" u="none" cap="none" strike="noStrike">
                <a:solidFill>
                  <a:srgbClr val="000000"/>
                </a:solidFill>
                <a:latin typeface="Barlow Light"/>
                <a:ea typeface="Barlow Light"/>
                <a:cs typeface="Barlow Light"/>
                <a:sym typeface="Barlow Light"/>
              </a:defRPr>
            </a:lvl4pPr>
            <a:lvl5pPr indent="-381000" lvl="4" marL="2286000" marR="0" rtl="0" algn="l">
              <a:lnSpc>
                <a:spcPct val="100000"/>
              </a:lnSpc>
              <a:spcBef>
                <a:spcPts val="0"/>
              </a:spcBef>
              <a:spcAft>
                <a:spcPts val="0"/>
              </a:spcAft>
              <a:buClr>
                <a:srgbClr val="000000"/>
              </a:buClr>
              <a:buSzPts val="2400"/>
              <a:buFont typeface="Barlow Light"/>
              <a:buChar char="○"/>
              <a:defRPr b="0" i="0" sz="2400" u="none" cap="none" strike="noStrike">
                <a:solidFill>
                  <a:srgbClr val="000000"/>
                </a:solidFill>
                <a:latin typeface="Barlow Light"/>
                <a:ea typeface="Barlow Light"/>
                <a:cs typeface="Barlow Light"/>
                <a:sym typeface="Barlow Light"/>
              </a:defRPr>
            </a:lvl5pPr>
            <a:lvl6pPr indent="-381000" lvl="5" marL="2743200" marR="0" rtl="0" algn="l">
              <a:lnSpc>
                <a:spcPct val="100000"/>
              </a:lnSpc>
              <a:spcBef>
                <a:spcPts val="0"/>
              </a:spcBef>
              <a:spcAft>
                <a:spcPts val="0"/>
              </a:spcAft>
              <a:buClr>
                <a:srgbClr val="000000"/>
              </a:buClr>
              <a:buSzPts val="2400"/>
              <a:buFont typeface="Barlow Light"/>
              <a:buChar char="■"/>
              <a:defRPr b="0" i="0" sz="2400" u="none" cap="none" strike="noStrike">
                <a:solidFill>
                  <a:srgbClr val="000000"/>
                </a:solidFill>
                <a:latin typeface="Barlow Light"/>
                <a:ea typeface="Barlow Light"/>
                <a:cs typeface="Barlow Light"/>
                <a:sym typeface="Barlow Light"/>
              </a:defRPr>
            </a:lvl6pPr>
            <a:lvl7pPr indent="-381000" lvl="6" marL="3200400" marR="0" rtl="0" algn="l">
              <a:lnSpc>
                <a:spcPct val="100000"/>
              </a:lnSpc>
              <a:spcBef>
                <a:spcPts val="0"/>
              </a:spcBef>
              <a:spcAft>
                <a:spcPts val="0"/>
              </a:spcAft>
              <a:buClr>
                <a:srgbClr val="000000"/>
              </a:buClr>
              <a:buSzPts val="2400"/>
              <a:buFont typeface="Barlow Light"/>
              <a:buChar char="●"/>
              <a:defRPr b="0" i="0" sz="2400" u="none" cap="none" strike="noStrike">
                <a:solidFill>
                  <a:srgbClr val="000000"/>
                </a:solidFill>
                <a:latin typeface="Barlow Light"/>
                <a:ea typeface="Barlow Light"/>
                <a:cs typeface="Barlow Light"/>
                <a:sym typeface="Barlow Light"/>
              </a:defRPr>
            </a:lvl7pPr>
            <a:lvl8pPr indent="-381000" lvl="7" marL="3657600" marR="0" rtl="0" algn="l">
              <a:lnSpc>
                <a:spcPct val="100000"/>
              </a:lnSpc>
              <a:spcBef>
                <a:spcPts val="0"/>
              </a:spcBef>
              <a:spcAft>
                <a:spcPts val="0"/>
              </a:spcAft>
              <a:buClr>
                <a:srgbClr val="000000"/>
              </a:buClr>
              <a:buSzPts val="2400"/>
              <a:buFont typeface="Barlow Light"/>
              <a:buChar char="○"/>
              <a:defRPr b="0" i="0" sz="2400" u="none" cap="none" strike="noStrike">
                <a:solidFill>
                  <a:srgbClr val="000000"/>
                </a:solidFill>
                <a:latin typeface="Barlow Light"/>
                <a:ea typeface="Barlow Light"/>
                <a:cs typeface="Barlow Light"/>
                <a:sym typeface="Barlow Light"/>
              </a:defRPr>
            </a:lvl8pPr>
            <a:lvl9pPr indent="-381000" lvl="8" marL="4114800" marR="0" rtl="0" algn="l">
              <a:lnSpc>
                <a:spcPct val="100000"/>
              </a:lnSpc>
              <a:spcBef>
                <a:spcPts val="0"/>
              </a:spcBef>
              <a:spcAft>
                <a:spcPts val="0"/>
              </a:spcAft>
              <a:buClr>
                <a:srgbClr val="000000"/>
              </a:buClr>
              <a:buSzPts val="2400"/>
              <a:buFont typeface="Barlow Light"/>
              <a:buChar char="■"/>
              <a:defRPr b="0" i="0" sz="2400" u="none" cap="none" strike="noStrike">
                <a:solidFill>
                  <a:srgbClr val="000000"/>
                </a:solidFill>
                <a:latin typeface="Barlow Light"/>
                <a:ea typeface="Barlow Light"/>
                <a:cs typeface="Barlow Light"/>
                <a:sym typeface="Barlow Light"/>
              </a:defRPr>
            </a:lvl9pPr>
          </a:lstStyle>
          <a:p/>
        </p:txBody>
      </p:sp>
      <p:sp>
        <p:nvSpPr>
          <p:cNvPr id="97" name="Google Shape;97;p62"/>
          <p:cNvSpPr txBox="1"/>
          <p:nvPr>
            <p:ph idx="12" type="sldNum"/>
          </p:nvPr>
        </p:nvSpPr>
        <p:spPr>
          <a:xfrm>
            <a:off x="8686800" y="2208175"/>
            <a:ext cx="457200" cy="727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3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42.png"/><Relationship Id="rId6" Type="http://schemas.openxmlformats.org/officeDocument/2006/relationships/image" Target="../media/image45.png"/><Relationship Id="rId7" Type="http://schemas.openxmlformats.org/officeDocument/2006/relationships/image" Target="../media/image39.png"/><Relationship Id="rId8"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hyperlink" Target="http://www.tldp.org/HOWTO/Hardware-HOWTO/" TargetMode="Externa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50.png"/><Relationship Id="rId4" Type="http://schemas.openxmlformats.org/officeDocument/2006/relationships/image" Target="../media/image53.png"/><Relationship Id="rId5" Type="http://schemas.openxmlformats.org/officeDocument/2006/relationships/image" Target="../media/image58.png"/><Relationship Id="rId6"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4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6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6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5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59.png"/><Relationship Id="rId4" Type="http://schemas.openxmlformats.org/officeDocument/2006/relationships/hyperlink" Target="https://www.virtualbox.org/" TargetMode="External"/><Relationship Id="rId5" Type="http://schemas.openxmlformats.org/officeDocument/2006/relationships/hyperlink" Target="https://www.vmware.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hyperlink" Target="https://ubuntu.com/download/desktop" TargetMode="Externa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image" Target="../media/image55.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 Id="rId3"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 Id="rId3"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
          <p:cNvSpPr txBox="1"/>
          <p:nvPr>
            <p:ph type="ctrTitle"/>
          </p:nvPr>
        </p:nvSpPr>
        <p:spPr>
          <a:xfrm>
            <a:off x="4952525" y="925900"/>
            <a:ext cx="4115100" cy="249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1" lang="en-US" sz="3900">
                <a:solidFill>
                  <a:schemeClr val="accent1"/>
                </a:solidFill>
              </a:rPr>
              <a:t>PROGRAMACIÓN DE </a:t>
            </a:r>
            <a:br>
              <a:rPr b="1" lang="en-US" sz="3900">
                <a:solidFill>
                  <a:schemeClr val="accent1"/>
                </a:solidFill>
              </a:rPr>
            </a:br>
            <a:r>
              <a:rPr b="1" lang="en-US" sz="3900">
                <a:solidFill>
                  <a:schemeClr val="accent1"/>
                </a:solidFill>
              </a:rPr>
              <a:t>SISTEMAS TELEMÁTICOS</a:t>
            </a:r>
            <a:endParaRPr b="1" sz="3900">
              <a:solidFill>
                <a:schemeClr val="accent1"/>
              </a:solidFill>
            </a:endParaRPr>
          </a:p>
        </p:txBody>
      </p:sp>
      <p:sp>
        <p:nvSpPr>
          <p:cNvPr id="145" name="Google Shape;145;p1"/>
          <p:cNvSpPr txBox="1"/>
          <p:nvPr>
            <p:ph idx="1" type="subTitle"/>
          </p:nvPr>
        </p:nvSpPr>
        <p:spPr>
          <a:xfrm>
            <a:off x="5318224" y="4221610"/>
            <a:ext cx="3494003" cy="606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r>
              <a:rPr b="1" lang="en-US" sz="1600"/>
              <a:t>Msig. Adriana Collaguazo Jaramillo</a:t>
            </a:r>
            <a:endParaRPr/>
          </a:p>
          <a:p>
            <a:pPr indent="0" lvl="0" marL="0" rtl="0" algn="r">
              <a:lnSpc>
                <a:spcPct val="100000"/>
              </a:lnSpc>
              <a:spcBef>
                <a:spcPts val="0"/>
              </a:spcBef>
              <a:spcAft>
                <a:spcPts val="0"/>
              </a:spcAft>
              <a:buSzPts val="1200"/>
              <a:buNone/>
            </a:pPr>
            <a:r>
              <a:rPr b="1" lang="en-US" sz="1600"/>
              <a:t>Docente FIEC-ESPOL </a:t>
            </a:r>
            <a:endParaRPr/>
          </a:p>
          <a:p>
            <a:pPr indent="0" lvl="0" marL="0" rtl="0" algn="r">
              <a:lnSpc>
                <a:spcPct val="100000"/>
              </a:lnSpc>
              <a:spcBef>
                <a:spcPts val="0"/>
              </a:spcBef>
              <a:spcAft>
                <a:spcPts val="0"/>
              </a:spcAft>
              <a:buSzPts val="1200"/>
              <a:buNone/>
            </a:pPr>
            <a:r>
              <a:t/>
            </a:r>
            <a:endParaRPr b="1" sz="1600"/>
          </a:p>
        </p:txBody>
      </p:sp>
      <p:grpSp>
        <p:nvGrpSpPr>
          <p:cNvPr id="146" name="Google Shape;146;p1"/>
          <p:cNvGrpSpPr/>
          <p:nvPr/>
        </p:nvGrpSpPr>
        <p:grpSpPr>
          <a:xfrm>
            <a:off x="-409494" y="95587"/>
            <a:ext cx="5361820" cy="4952325"/>
            <a:chOff x="-409494" y="95587"/>
            <a:chExt cx="5361820" cy="4952325"/>
          </a:xfrm>
        </p:grpSpPr>
        <p:grpSp>
          <p:nvGrpSpPr>
            <p:cNvPr id="147" name="Google Shape;147;p1"/>
            <p:cNvGrpSpPr/>
            <p:nvPr/>
          </p:nvGrpSpPr>
          <p:grpSpPr>
            <a:xfrm>
              <a:off x="-409494" y="95587"/>
              <a:ext cx="5361820" cy="4952325"/>
              <a:chOff x="-449956" y="99577"/>
              <a:chExt cx="6272844" cy="4944332"/>
            </a:xfrm>
          </p:grpSpPr>
          <p:sp>
            <p:nvSpPr>
              <p:cNvPr id="148" name="Google Shape;148;p1"/>
              <p:cNvSpPr/>
              <p:nvPr/>
            </p:nvSpPr>
            <p:spPr>
              <a:xfrm>
                <a:off x="3703410" y="4488642"/>
                <a:ext cx="816022" cy="427878"/>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
              <p:cNvSpPr/>
              <p:nvPr/>
            </p:nvSpPr>
            <p:spPr>
              <a:xfrm>
                <a:off x="4935050" y="1215079"/>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
              <p:cNvSpPr/>
              <p:nvPr/>
            </p:nvSpPr>
            <p:spPr>
              <a:xfrm>
                <a:off x="5023687"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
              <p:cNvSpPr/>
              <p:nvPr/>
            </p:nvSpPr>
            <p:spPr>
              <a:xfrm>
                <a:off x="5089385" y="1459948"/>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
              <p:cNvSpPr/>
              <p:nvPr/>
            </p:nvSpPr>
            <p:spPr>
              <a:xfrm>
                <a:off x="4843364" y="1082123"/>
                <a:ext cx="589868"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
              <p:cNvSpPr/>
              <p:nvPr/>
            </p:nvSpPr>
            <p:spPr>
              <a:xfrm>
                <a:off x="1238572" y="902209"/>
                <a:ext cx="3448945" cy="3969993"/>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
              <p:cNvSpPr/>
              <p:nvPr/>
            </p:nvSpPr>
            <p:spPr>
              <a:xfrm>
                <a:off x="1501413" y="2657969"/>
                <a:ext cx="938276" cy="936764"/>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
              <p:cNvSpPr/>
              <p:nvPr/>
            </p:nvSpPr>
            <p:spPr>
              <a:xfrm>
                <a:off x="3119659" y="2725227"/>
                <a:ext cx="25"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
              <p:cNvSpPr/>
              <p:nvPr/>
            </p:nvSpPr>
            <p:spPr>
              <a:xfrm>
                <a:off x="2496198"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
              <p:cNvSpPr/>
              <p:nvPr/>
            </p:nvSpPr>
            <p:spPr>
              <a:xfrm>
                <a:off x="-64884" y="1971857"/>
                <a:ext cx="426366" cy="424830"/>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
              <p:cNvSpPr/>
              <p:nvPr/>
            </p:nvSpPr>
            <p:spPr>
              <a:xfrm>
                <a:off x="388957" y="1926026"/>
                <a:ext cx="301065" cy="297993"/>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
              <p:cNvSpPr/>
              <p:nvPr/>
            </p:nvSpPr>
            <p:spPr>
              <a:xfrm>
                <a:off x="3458900"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
              <p:cNvSpPr/>
              <p:nvPr/>
            </p:nvSpPr>
            <p:spPr>
              <a:xfrm>
                <a:off x="3458900"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
              <p:cNvSpPr/>
              <p:nvPr/>
            </p:nvSpPr>
            <p:spPr>
              <a:xfrm>
                <a:off x="3458900"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
              <p:cNvSpPr/>
              <p:nvPr/>
            </p:nvSpPr>
            <p:spPr>
              <a:xfrm>
                <a:off x="3458900" y="2494467"/>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
              <p:cNvSpPr/>
              <p:nvPr/>
            </p:nvSpPr>
            <p:spPr>
              <a:xfrm>
                <a:off x="3458900" y="2625887"/>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
              <p:cNvSpPr/>
              <p:nvPr/>
            </p:nvSpPr>
            <p:spPr>
              <a:xfrm>
                <a:off x="3458900" y="2888729"/>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
              <p:cNvSpPr/>
              <p:nvPr/>
            </p:nvSpPr>
            <p:spPr>
              <a:xfrm>
                <a:off x="3458900" y="3020149"/>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
              <p:cNvSpPr/>
              <p:nvPr/>
            </p:nvSpPr>
            <p:spPr>
              <a:xfrm>
                <a:off x="3458900" y="3282967"/>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
              <p:cNvSpPr/>
              <p:nvPr/>
            </p:nvSpPr>
            <p:spPr>
              <a:xfrm>
                <a:off x="1522817" y="1967274"/>
                <a:ext cx="1705372"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
              <p:cNvSpPr/>
              <p:nvPr/>
            </p:nvSpPr>
            <p:spPr>
              <a:xfrm>
                <a:off x="1522817" y="2098694"/>
                <a:ext cx="1705372"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
              <p:cNvSpPr/>
              <p:nvPr/>
            </p:nvSpPr>
            <p:spPr>
              <a:xfrm>
                <a:off x="1522817"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
              <p:cNvSpPr/>
              <p:nvPr/>
            </p:nvSpPr>
            <p:spPr>
              <a:xfrm>
                <a:off x="3573501" y="1701386"/>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
              <p:cNvSpPr/>
              <p:nvPr/>
            </p:nvSpPr>
            <p:spPr>
              <a:xfrm>
                <a:off x="2025560" y="1701386"/>
                <a:ext cx="699885"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
              <p:cNvSpPr/>
              <p:nvPr/>
            </p:nvSpPr>
            <p:spPr>
              <a:xfrm>
                <a:off x="-75586" y="2988045"/>
                <a:ext cx="735039" cy="148838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
              <p:cNvSpPr/>
              <p:nvPr/>
            </p:nvSpPr>
            <p:spPr>
              <a:xfrm>
                <a:off x="254489" y="4037848"/>
                <a:ext cx="76424" cy="382047"/>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
              <p:cNvSpPr/>
              <p:nvPr/>
            </p:nvSpPr>
            <p:spPr>
              <a:xfrm>
                <a:off x="1489176" y="394883"/>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
              <p:cNvSpPr/>
              <p:nvPr/>
            </p:nvSpPr>
            <p:spPr>
              <a:xfrm>
                <a:off x="4070150" y="99577"/>
                <a:ext cx="1101777"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
              <p:cNvSpPr/>
              <p:nvPr/>
            </p:nvSpPr>
            <p:spPr>
              <a:xfrm>
                <a:off x="722080"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
              <p:cNvSpPr/>
              <p:nvPr/>
            </p:nvSpPr>
            <p:spPr>
              <a:xfrm>
                <a:off x="3850092" y="1418389"/>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
              <p:cNvSpPr/>
              <p:nvPr/>
            </p:nvSpPr>
            <p:spPr>
              <a:xfrm>
                <a:off x="4803628" y="2473808"/>
                <a:ext cx="189512"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
              <p:cNvSpPr/>
              <p:nvPr/>
            </p:nvSpPr>
            <p:spPr>
              <a:xfrm>
                <a:off x="2207394" y="4509277"/>
                <a:ext cx="189512"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
              <p:cNvSpPr/>
              <p:nvPr/>
            </p:nvSpPr>
            <p:spPr>
              <a:xfrm>
                <a:off x="5375141" y="755071"/>
                <a:ext cx="187978" cy="162421"/>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
              <p:cNvSpPr/>
              <p:nvPr/>
            </p:nvSpPr>
            <p:spPr>
              <a:xfrm>
                <a:off x="2685687" y="4212028"/>
                <a:ext cx="276182" cy="199517"/>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
              <p:cNvSpPr/>
              <p:nvPr/>
            </p:nvSpPr>
            <p:spPr>
              <a:xfrm>
                <a:off x="757231" y="2509753"/>
                <a:ext cx="195607" cy="1401283"/>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
              <p:cNvSpPr/>
              <p:nvPr/>
            </p:nvSpPr>
            <p:spPr>
              <a:xfrm>
                <a:off x="5043531" y="1713624"/>
                <a:ext cx="779357" cy="716706"/>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
              <p:cNvSpPr/>
              <p:nvPr/>
            </p:nvSpPr>
            <p:spPr>
              <a:xfrm>
                <a:off x="77213" y="827320"/>
                <a:ext cx="932182" cy="716706"/>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
              <p:cNvSpPr/>
              <p:nvPr/>
            </p:nvSpPr>
            <p:spPr>
              <a:xfrm>
                <a:off x="4792927" y="2971247"/>
                <a:ext cx="236879" cy="14731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
              <p:cNvSpPr/>
              <p:nvPr/>
            </p:nvSpPr>
            <p:spPr>
              <a:xfrm>
                <a:off x="5224333"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
              <p:cNvSpPr/>
              <p:nvPr/>
            </p:nvSpPr>
            <p:spPr>
              <a:xfrm>
                <a:off x="5671599" y="3632909"/>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
              <p:cNvSpPr/>
              <p:nvPr/>
            </p:nvSpPr>
            <p:spPr>
              <a:xfrm>
                <a:off x="5367487" y="2990971"/>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
              <p:cNvSpPr/>
              <p:nvPr/>
            </p:nvSpPr>
            <p:spPr>
              <a:xfrm>
                <a:off x="4823497" y="2801627"/>
                <a:ext cx="234863" cy="151287"/>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
              <p:cNvSpPr/>
              <p:nvPr/>
            </p:nvSpPr>
            <p:spPr>
              <a:xfrm>
                <a:off x="5705313" y="3481405"/>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
              <p:cNvSpPr/>
              <p:nvPr/>
            </p:nvSpPr>
            <p:spPr>
              <a:xfrm>
                <a:off x="5087850" y="2875819"/>
                <a:ext cx="116160" cy="57251"/>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
              <p:cNvSpPr/>
              <p:nvPr/>
            </p:nvSpPr>
            <p:spPr>
              <a:xfrm>
                <a:off x="5656076" y="3335612"/>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
              <p:cNvSpPr/>
              <p:nvPr/>
            </p:nvSpPr>
            <p:spPr>
              <a:xfrm>
                <a:off x="-449956"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
              <p:cNvSpPr/>
              <p:nvPr/>
            </p:nvSpPr>
            <p:spPr>
              <a:xfrm>
                <a:off x="-277912"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
              <p:cNvSpPr/>
              <p:nvPr/>
            </p:nvSpPr>
            <p:spPr>
              <a:xfrm>
                <a:off x="-332309" y="2440190"/>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
              <p:cNvSpPr/>
              <p:nvPr/>
            </p:nvSpPr>
            <p:spPr>
              <a:xfrm>
                <a:off x="-313977"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
              <p:cNvSpPr/>
              <p:nvPr/>
            </p:nvSpPr>
            <p:spPr>
              <a:xfrm>
                <a:off x="-182556" y="1518016"/>
                <a:ext cx="213962"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
              <p:cNvSpPr/>
              <p:nvPr/>
            </p:nvSpPr>
            <p:spPr>
              <a:xfrm>
                <a:off x="-245207"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
              <p:cNvSpPr/>
              <p:nvPr/>
            </p:nvSpPr>
            <p:spPr>
              <a:xfrm>
                <a:off x="-194266" y="2705551"/>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
              <p:cNvSpPr/>
              <p:nvPr/>
            </p:nvSpPr>
            <p:spPr>
              <a:xfrm>
                <a:off x="635746" y="4537207"/>
                <a:ext cx="309465"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
              <p:cNvSpPr/>
              <p:nvPr/>
            </p:nvSpPr>
            <p:spPr>
              <a:xfrm>
                <a:off x="1096234" y="4909034"/>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
              <p:cNvSpPr/>
              <p:nvPr/>
            </p:nvSpPr>
            <p:spPr>
              <a:xfrm>
                <a:off x="546219" y="4248187"/>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
              <p:cNvSpPr/>
              <p:nvPr/>
            </p:nvSpPr>
            <p:spPr>
              <a:xfrm>
                <a:off x="576886" y="4396861"/>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
              <p:cNvSpPr/>
              <p:nvPr/>
            </p:nvSpPr>
            <p:spPr>
              <a:xfrm>
                <a:off x="486761" y="4039384"/>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
              <p:cNvSpPr/>
              <p:nvPr/>
            </p:nvSpPr>
            <p:spPr>
              <a:xfrm>
                <a:off x="955191" y="4852238"/>
                <a:ext cx="126021"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
              <p:cNvSpPr/>
              <p:nvPr/>
            </p:nvSpPr>
            <p:spPr>
              <a:xfrm>
                <a:off x="1255393" y="4890534"/>
                <a:ext cx="227714" cy="151287"/>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
              <p:cNvSpPr/>
              <p:nvPr/>
            </p:nvSpPr>
            <p:spPr>
              <a:xfrm>
                <a:off x="2795704" y="1643317"/>
                <a:ext cx="230785"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
              <p:cNvSpPr/>
              <p:nvPr/>
            </p:nvSpPr>
            <p:spPr>
              <a:xfrm>
                <a:off x="3850092" y="588931"/>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
              <p:cNvSpPr/>
              <p:nvPr/>
            </p:nvSpPr>
            <p:spPr>
              <a:xfrm>
                <a:off x="4427723" y="588931"/>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
              <p:cNvSpPr/>
              <p:nvPr/>
            </p:nvSpPr>
            <p:spPr>
              <a:xfrm>
                <a:off x="971171" y="4066882"/>
                <a:ext cx="453865" cy="583749"/>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
              <p:cNvSpPr/>
              <p:nvPr/>
            </p:nvSpPr>
            <p:spPr>
              <a:xfrm>
                <a:off x="1065904" y="4164686"/>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
              <p:cNvSpPr/>
              <p:nvPr/>
            </p:nvSpPr>
            <p:spPr>
              <a:xfrm>
                <a:off x="1065904" y="423803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
              <p:cNvSpPr/>
              <p:nvPr/>
            </p:nvSpPr>
            <p:spPr>
              <a:xfrm>
                <a:off x="1065904" y="4311367"/>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
              <p:cNvSpPr/>
              <p:nvPr/>
            </p:nvSpPr>
            <p:spPr>
              <a:xfrm>
                <a:off x="5424045" y="2384450"/>
                <a:ext cx="385096" cy="427902"/>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
              <p:cNvSpPr/>
              <p:nvPr/>
            </p:nvSpPr>
            <p:spPr>
              <a:xfrm>
                <a:off x="2803358" y="153950"/>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
              <p:cNvSpPr/>
              <p:nvPr/>
            </p:nvSpPr>
            <p:spPr>
              <a:xfrm>
                <a:off x="2948527" y="232892"/>
                <a:ext cx="97804" cy="226176"/>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
              <p:cNvSpPr/>
              <p:nvPr/>
            </p:nvSpPr>
            <p:spPr>
              <a:xfrm>
                <a:off x="372137" y="2430304"/>
                <a:ext cx="165063"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
              <p:cNvSpPr/>
              <p:nvPr/>
            </p:nvSpPr>
            <p:spPr>
              <a:xfrm>
                <a:off x="975755" y="1446199"/>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
              <p:cNvSpPr/>
              <p:nvPr/>
            </p:nvSpPr>
            <p:spPr>
              <a:xfrm>
                <a:off x="5401105" y="266510"/>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
              <p:cNvSpPr/>
              <p:nvPr/>
            </p:nvSpPr>
            <p:spPr>
              <a:xfrm>
                <a:off x="372137" y="2699240"/>
                <a:ext cx="165063"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
              <p:cNvSpPr/>
              <p:nvPr/>
            </p:nvSpPr>
            <p:spPr>
              <a:xfrm>
                <a:off x="1634345" y="1435496"/>
                <a:ext cx="165063"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
              <p:cNvSpPr/>
              <p:nvPr/>
            </p:nvSpPr>
            <p:spPr>
              <a:xfrm>
                <a:off x="2314364"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
              <p:cNvSpPr/>
              <p:nvPr/>
            </p:nvSpPr>
            <p:spPr>
              <a:xfrm>
                <a:off x="616646" y="158004"/>
                <a:ext cx="2017116" cy="591404"/>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
              <p:cNvSpPr/>
              <p:nvPr/>
            </p:nvSpPr>
            <p:spPr>
              <a:xfrm>
                <a:off x="4910599" y="532398"/>
                <a:ext cx="809903" cy="1066625"/>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
              <p:cNvSpPr/>
              <p:nvPr/>
            </p:nvSpPr>
            <p:spPr>
              <a:xfrm>
                <a:off x="208635" y="481960"/>
                <a:ext cx="129909" cy="302216"/>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
              <p:cNvSpPr/>
              <p:nvPr/>
            </p:nvSpPr>
            <p:spPr>
              <a:xfrm>
                <a:off x="1032286" y="3597757"/>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
              <p:cNvSpPr/>
              <p:nvPr/>
            </p:nvSpPr>
            <p:spPr>
              <a:xfrm>
                <a:off x="390493" y="481960"/>
                <a:ext cx="128373" cy="302216"/>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
              <p:cNvSpPr/>
              <p:nvPr/>
            </p:nvSpPr>
            <p:spPr>
              <a:xfrm>
                <a:off x="1032286" y="1941310"/>
                <a:ext cx="129909" cy="1601448"/>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
              <p:cNvSpPr/>
              <p:nvPr/>
            </p:nvSpPr>
            <p:spPr>
              <a:xfrm>
                <a:off x="4673744" y="4536007"/>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
              <p:cNvSpPr/>
              <p:nvPr/>
            </p:nvSpPr>
            <p:spPr>
              <a:xfrm>
                <a:off x="1633290" y="4665892"/>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
              <p:cNvSpPr/>
              <p:nvPr/>
            </p:nvSpPr>
            <p:spPr>
              <a:xfrm>
                <a:off x="107784" y="2564772"/>
                <a:ext cx="189512"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
              <p:cNvSpPr/>
              <p:nvPr/>
            </p:nvSpPr>
            <p:spPr>
              <a:xfrm>
                <a:off x="147519"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
              <p:cNvSpPr/>
              <p:nvPr/>
            </p:nvSpPr>
            <p:spPr>
              <a:xfrm>
                <a:off x="5153572" y="3380769"/>
                <a:ext cx="169645" cy="437068"/>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
              <p:cNvSpPr/>
              <p:nvPr/>
            </p:nvSpPr>
            <p:spPr>
              <a:xfrm>
                <a:off x="5339988" y="3379234"/>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
              <p:cNvSpPr/>
              <p:nvPr/>
            </p:nvSpPr>
            <p:spPr>
              <a:xfrm>
                <a:off x="5243720" y="3467871"/>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
              <p:cNvSpPr/>
              <p:nvPr/>
            </p:nvSpPr>
            <p:spPr>
              <a:xfrm>
                <a:off x="5332358" y="3617624"/>
                <a:ext cx="25"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
              <p:cNvSpPr/>
              <p:nvPr/>
            </p:nvSpPr>
            <p:spPr>
              <a:xfrm>
                <a:off x="5115372" y="3330333"/>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
              <p:cNvSpPr/>
              <p:nvPr/>
            </p:nvSpPr>
            <p:spPr>
              <a:xfrm>
                <a:off x="5115372" y="3830028"/>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
              <p:cNvSpPr/>
              <p:nvPr/>
            </p:nvSpPr>
            <p:spPr>
              <a:xfrm>
                <a:off x="5237602" y="1883243"/>
                <a:ext cx="117647" cy="169645"/>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
              <p:cNvSpPr/>
              <p:nvPr/>
            </p:nvSpPr>
            <p:spPr>
              <a:xfrm>
                <a:off x="5370558" y="1883243"/>
                <a:ext cx="132956" cy="169645"/>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
              <p:cNvSpPr/>
              <p:nvPr/>
            </p:nvSpPr>
            <p:spPr>
              <a:xfrm>
                <a:off x="5534060" y="1883243"/>
                <a:ext cx="116160" cy="169645"/>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
              <p:cNvSpPr/>
              <p:nvPr/>
            </p:nvSpPr>
            <p:spPr>
              <a:xfrm>
                <a:off x="942138" y="481960"/>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
              <p:cNvSpPr/>
              <p:nvPr/>
            </p:nvSpPr>
            <p:spPr>
              <a:xfrm>
                <a:off x="1049084" y="478913"/>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
              <p:cNvSpPr/>
              <p:nvPr/>
            </p:nvSpPr>
            <p:spPr>
              <a:xfrm>
                <a:off x="249906"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
              <p:cNvSpPr/>
              <p:nvPr/>
            </p:nvSpPr>
            <p:spPr>
              <a:xfrm>
                <a:off x="398123"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
              <p:cNvSpPr/>
              <p:nvPr/>
            </p:nvSpPr>
            <p:spPr>
              <a:xfrm>
                <a:off x="534127"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
              <p:cNvSpPr/>
              <p:nvPr/>
            </p:nvSpPr>
            <p:spPr>
              <a:xfrm>
                <a:off x="775565"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
              <p:cNvSpPr/>
              <p:nvPr/>
            </p:nvSpPr>
            <p:spPr>
              <a:xfrm>
                <a:off x="1476962" y="4484059"/>
                <a:ext cx="155896" cy="203261"/>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
              <p:cNvSpPr/>
              <p:nvPr/>
            </p:nvSpPr>
            <p:spPr>
              <a:xfrm>
                <a:off x="1657285" y="4384719"/>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
              <p:cNvSpPr/>
              <p:nvPr/>
            </p:nvSpPr>
            <p:spPr>
              <a:xfrm>
                <a:off x="5266642"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1" name="Google Shape;251;p1"/>
            <p:cNvSpPr txBox="1"/>
            <p:nvPr/>
          </p:nvSpPr>
          <p:spPr>
            <a:xfrm>
              <a:off x="1028595" y="954472"/>
              <a:ext cx="292843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41829"/>
                  </a:solidFill>
                  <a:latin typeface="Arial"/>
                  <a:ea typeface="Arial"/>
                  <a:cs typeface="Arial"/>
                  <a:sym typeface="Arial"/>
                </a:rPr>
                <a:t>ANDROID</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10"/>
          <p:cNvSpPr txBox="1"/>
          <p:nvPr>
            <p:ph type="title"/>
          </p:nvPr>
        </p:nvSpPr>
        <p:spPr>
          <a:xfrm>
            <a:off x="251926" y="213750"/>
            <a:ext cx="5159829" cy="486045"/>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362C7C"/>
                </a:solidFill>
              </a:rPr>
              <a:t>Componentes de red</a:t>
            </a:r>
            <a:endParaRPr/>
          </a:p>
        </p:txBody>
      </p:sp>
      <p:pic>
        <p:nvPicPr>
          <p:cNvPr id="375" name="Google Shape;375;p10"/>
          <p:cNvPicPr preferRelativeResize="0"/>
          <p:nvPr/>
        </p:nvPicPr>
        <p:blipFill rotWithShape="1">
          <a:blip r:embed="rId3">
            <a:alphaModFix/>
          </a:blip>
          <a:srcRect b="0" l="0" r="0" t="0"/>
          <a:stretch/>
        </p:blipFill>
        <p:spPr>
          <a:xfrm>
            <a:off x="2302444" y="990773"/>
            <a:ext cx="3965557" cy="3316758"/>
          </a:xfrm>
          <a:prstGeom prst="rect">
            <a:avLst/>
          </a:prstGeom>
          <a:noFill/>
          <a:ln>
            <a:noFill/>
          </a:ln>
        </p:spPr>
      </p:pic>
      <p:sp>
        <p:nvSpPr>
          <p:cNvPr id="376" name="Google Shape;376;p10"/>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2"/>
          <p:cNvSpPr txBox="1"/>
          <p:nvPr>
            <p:ph type="title"/>
          </p:nvPr>
        </p:nvSpPr>
        <p:spPr>
          <a:xfrm>
            <a:off x="375920" y="0"/>
            <a:ext cx="6410960" cy="614149"/>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362C7C"/>
                </a:solidFill>
              </a:rPr>
              <a:t>¿Qué es un sistema telemático?</a:t>
            </a:r>
            <a:endParaRPr b="1" sz="2400">
              <a:solidFill>
                <a:srgbClr val="362C7C"/>
              </a:solidFill>
            </a:endParaRPr>
          </a:p>
        </p:txBody>
      </p:sp>
      <p:sp>
        <p:nvSpPr>
          <p:cNvPr id="382" name="Google Shape;382;p12"/>
          <p:cNvSpPr txBox="1"/>
          <p:nvPr>
            <p:ph idx="4294967295" type="body"/>
          </p:nvPr>
        </p:nvSpPr>
        <p:spPr>
          <a:xfrm>
            <a:off x="375920" y="461963"/>
            <a:ext cx="7597648" cy="8890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2400"/>
              <a:buNone/>
            </a:pPr>
            <a:r>
              <a:rPr lang="en-US" sz="1800"/>
              <a:t>Es un sistema compuesto por dispositivos interconectados a la red de datos, diseñados para realizar una función específica siendo una combinación de ambos hardware y software.</a:t>
            </a:r>
            <a:endParaRPr sz="1800"/>
          </a:p>
        </p:txBody>
      </p:sp>
      <p:grpSp>
        <p:nvGrpSpPr>
          <p:cNvPr id="383" name="Google Shape;383;p12"/>
          <p:cNvGrpSpPr/>
          <p:nvPr/>
        </p:nvGrpSpPr>
        <p:grpSpPr>
          <a:xfrm>
            <a:off x="2650916" y="1412204"/>
            <a:ext cx="3072526" cy="3375683"/>
            <a:chOff x="1443156" y="79998"/>
            <a:chExt cx="3072526" cy="3375683"/>
          </a:xfrm>
        </p:grpSpPr>
        <p:sp>
          <p:nvSpPr>
            <p:cNvPr id="384" name="Google Shape;384;p12"/>
            <p:cNvSpPr/>
            <p:nvPr/>
          </p:nvSpPr>
          <p:spPr>
            <a:xfrm>
              <a:off x="1566057" y="213141"/>
              <a:ext cx="2949625" cy="921758"/>
            </a:xfrm>
            <a:prstGeom prst="rect">
              <a:avLst/>
            </a:prstGeom>
            <a:solidFill>
              <a:schemeClr val="lt2">
                <a:alpha val="40000"/>
              </a:scheme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2"/>
            <p:cNvSpPr txBox="1"/>
            <p:nvPr/>
          </p:nvSpPr>
          <p:spPr>
            <a:xfrm>
              <a:off x="1566057" y="213141"/>
              <a:ext cx="2949625" cy="921758"/>
            </a:xfrm>
            <a:prstGeom prst="rect">
              <a:avLst/>
            </a:prstGeom>
            <a:noFill/>
            <a:ln>
              <a:noFill/>
            </a:ln>
          </p:spPr>
          <p:txBody>
            <a:bodyPr anchorCtr="0" anchor="ctr" bIns="45700" lIns="624325" spcFirstLastPara="1" rIns="45700" wrap="square" tIns="45700">
              <a:noAutofit/>
            </a:bodyPr>
            <a:lstStyle/>
            <a:p>
              <a:pPr indent="0" lvl="0" marL="0" marR="0" rtl="0" algn="just">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Barlow Light"/>
                  <a:ea typeface="Barlow Light"/>
                  <a:cs typeface="Barlow Light"/>
                  <a:sym typeface="Barlow Light"/>
                </a:rPr>
                <a:t>Puede o no puede contener un sistema operativo para el funcionamiento.</a:t>
              </a:r>
              <a:endParaRPr b="0" i="0" sz="1400" u="none" cap="none" strike="noStrike">
                <a:solidFill>
                  <a:srgbClr val="000000"/>
                </a:solidFill>
                <a:latin typeface="Arial"/>
                <a:ea typeface="Arial"/>
                <a:cs typeface="Arial"/>
                <a:sym typeface="Arial"/>
              </a:endParaRPr>
            </a:p>
          </p:txBody>
        </p:sp>
        <p:sp>
          <p:nvSpPr>
            <p:cNvPr id="386" name="Google Shape;386;p12"/>
            <p:cNvSpPr/>
            <p:nvPr/>
          </p:nvSpPr>
          <p:spPr>
            <a:xfrm>
              <a:off x="1443156" y="79998"/>
              <a:ext cx="645230" cy="967845"/>
            </a:xfrm>
            <a:prstGeom prst="rect">
              <a:avLst/>
            </a:prstGeom>
            <a:solidFill>
              <a:srgbClr val="C5C5C5"/>
            </a:solid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2"/>
            <p:cNvSpPr/>
            <p:nvPr/>
          </p:nvSpPr>
          <p:spPr>
            <a:xfrm>
              <a:off x="1566057" y="1373532"/>
              <a:ext cx="2949625" cy="921758"/>
            </a:xfrm>
            <a:prstGeom prst="rect">
              <a:avLst/>
            </a:prstGeom>
            <a:solidFill>
              <a:schemeClr val="lt2">
                <a:alpha val="40000"/>
              </a:scheme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2"/>
            <p:cNvSpPr txBox="1"/>
            <p:nvPr/>
          </p:nvSpPr>
          <p:spPr>
            <a:xfrm>
              <a:off x="1566057" y="1373532"/>
              <a:ext cx="2949625" cy="921758"/>
            </a:xfrm>
            <a:prstGeom prst="rect">
              <a:avLst/>
            </a:prstGeom>
            <a:noFill/>
            <a:ln>
              <a:noFill/>
            </a:ln>
          </p:spPr>
          <p:txBody>
            <a:bodyPr anchorCtr="0" anchor="ctr" bIns="45700" lIns="624325" spcFirstLastPara="1" rIns="45700" wrap="square" tIns="45700">
              <a:noAutofit/>
            </a:bodyPr>
            <a:lstStyle/>
            <a:p>
              <a:pPr indent="0" lvl="0" marL="0" marR="0" rtl="0" algn="just">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Barlow Light"/>
                  <a:ea typeface="Barlow Light"/>
                  <a:cs typeface="Barlow Light"/>
                  <a:sym typeface="Barlow Light"/>
                </a:rPr>
                <a:t>El firmware es pre-programado y no alterado por el usuario final.</a:t>
              </a:r>
              <a:endParaRPr b="0" i="0" sz="1400" u="none" cap="none" strike="noStrike">
                <a:solidFill>
                  <a:srgbClr val="000000"/>
                </a:solidFill>
                <a:latin typeface="Arial"/>
                <a:ea typeface="Arial"/>
                <a:cs typeface="Arial"/>
                <a:sym typeface="Arial"/>
              </a:endParaRPr>
            </a:p>
          </p:txBody>
        </p:sp>
        <p:sp>
          <p:nvSpPr>
            <p:cNvPr id="389" name="Google Shape;389;p12"/>
            <p:cNvSpPr/>
            <p:nvPr/>
          </p:nvSpPr>
          <p:spPr>
            <a:xfrm>
              <a:off x="1443156" y="1240389"/>
              <a:ext cx="645230" cy="967845"/>
            </a:xfrm>
            <a:prstGeom prst="rect">
              <a:avLst/>
            </a:prstGeom>
            <a:solidFill>
              <a:srgbClr val="C5C5C5"/>
            </a:solid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2"/>
            <p:cNvSpPr/>
            <p:nvPr/>
          </p:nvSpPr>
          <p:spPr>
            <a:xfrm>
              <a:off x="1566057" y="2533923"/>
              <a:ext cx="2949625" cy="921758"/>
            </a:xfrm>
            <a:prstGeom prst="rect">
              <a:avLst/>
            </a:prstGeom>
            <a:solidFill>
              <a:schemeClr val="lt2">
                <a:alpha val="40000"/>
              </a:scheme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2"/>
            <p:cNvSpPr txBox="1"/>
            <p:nvPr/>
          </p:nvSpPr>
          <p:spPr>
            <a:xfrm>
              <a:off x="1566057" y="2533923"/>
              <a:ext cx="2949625" cy="921758"/>
            </a:xfrm>
            <a:prstGeom prst="rect">
              <a:avLst/>
            </a:prstGeom>
            <a:noFill/>
            <a:ln>
              <a:noFill/>
            </a:ln>
          </p:spPr>
          <p:txBody>
            <a:bodyPr anchorCtr="0" anchor="ctr" bIns="45700" lIns="624325" spcFirstLastPara="1" rIns="45700" wrap="square" tIns="45700">
              <a:noAutofit/>
            </a:bodyPr>
            <a:lstStyle/>
            <a:p>
              <a:pPr indent="0" lvl="0" marL="0" marR="0" rtl="0" algn="just">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Barlow Light"/>
                  <a:ea typeface="Barlow Light"/>
                  <a:cs typeface="Barlow Light"/>
                  <a:sym typeface="Barlow Light"/>
                </a:rPr>
                <a:t>Los requerimientos de aplicaciones específicas como uso de rendimiento, energía, memoria son factores decisivos.</a:t>
              </a:r>
              <a:endParaRPr b="0" i="0" sz="1400" u="none" cap="none" strike="noStrike">
                <a:solidFill>
                  <a:srgbClr val="000000"/>
                </a:solidFill>
                <a:latin typeface="Arial"/>
                <a:ea typeface="Arial"/>
                <a:cs typeface="Arial"/>
                <a:sym typeface="Arial"/>
              </a:endParaRPr>
            </a:p>
          </p:txBody>
        </p:sp>
        <p:sp>
          <p:nvSpPr>
            <p:cNvPr id="392" name="Google Shape;392;p12"/>
            <p:cNvSpPr/>
            <p:nvPr/>
          </p:nvSpPr>
          <p:spPr>
            <a:xfrm>
              <a:off x="1443156" y="2400780"/>
              <a:ext cx="645230" cy="967845"/>
            </a:xfrm>
            <a:prstGeom prst="rect">
              <a:avLst/>
            </a:prstGeom>
            <a:solidFill>
              <a:srgbClr val="C5C5C5"/>
            </a:solid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Wireless router" id="393" name="Google Shape;393;p12"/>
          <p:cNvPicPr preferRelativeResize="0"/>
          <p:nvPr/>
        </p:nvPicPr>
        <p:blipFill rotWithShape="1">
          <a:blip r:embed="rId3">
            <a:alphaModFix/>
          </a:blip>
          <a:srcRect b="0" l="0" r="0" t="0"/>
          <a:stretch/>
        </p:blipFill>
        <p:spPr>
          <a:xfrm>
            <a:off x="2669536" y="1637665"/>
            <a:ext cx="592138" cy="651303"/>
          </a:xfrm>
          <a:prstGeom prst="rect">
            <a:avLst/>
          </a:prstGeom>
          <a:noFill/>
          <a:ln>
            <a:noFill/>
          </a:ln>
        </p:spPr>
      </p:pic>
      <p:pic>
        <p:nvPicPr>
          <p:cNvPr descr="Robot" id="394" name="Google Shape;394;p12"/>
          <p:cNvPicPr preferRelativeResize="0"/>
          <p:nvPr/>
        </p:nvPicPr>
        <p:blipFill rotWithShape="1">
          <a:blip r:embed="rId4">
            <a:alphaModFix/>
          </a:blip>
          <a:srcRect b="0" l="0" r="0" t="0"/>
          <a:stretch/>
        </p:blipFill>
        <p:spPr>
          <a:xfrm>
            <a:off x="2650444" y="3922292"/>
            <a:ext cx="657617" cy="657617"/>
          </a:xfrm>
          <a:prstGeom prst="rect">
            <a:avLst/>
          </a:prstGeom>
          <a:noFill/>
          <a:ln>
            <a:noFill/>
          </a:ln>
        </p:spPr>
      </p:pic>
      <p:pic>
        <p:nvPicPr>
          <p:cNvPr descr="Game controller" id="395" name="Google Shape;395;p12"/>
          <p:cNvPicPr preferRelativeResize="0"/>
          <p:nvPr/>
        </p:nvPicPr>
        <p:blipFill rotWithShape="1">
          <a:blip r:embed="rId5">
            <a:alphaModFix/>
          </a:blip>
          <a:srcRect b="0" l="0" r="0" t="0"/>
          <a:stretch/>
        </p:blipFill>
        <p:spPr>
          <a:xfrm>
            <a:off x="2688326" y="2868221"/>
            <a:ext cx="573348" cy="573348"/>
          </a:xfrm>
          <a:prstGeom prst="rect">
            <a:avLst/>
          </a:prstGeom>
          <a:noFill/>
          <a:ln>
            <a:noFill/>
          </a:ln>
        </p:spPr>
      </p:pic>
      <p:sp>
        <p:nvSpPr>
          <p:cNvPr id="396" name="Google Shape;396;p12"/>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13"/>
          <p:cNvSpPr txBox="1"/>
          <p:nvPr/>
        </p:nvSpPr>
        <p:spPr>
          <a:xfrm>
            <a:off x="298934" y="4624"/>
            <a:ext cx="5138700" cy="72581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A5B0FE"/>
              </a:buClr>
              <a:buSzPts val="3000"/>
              <a:buFont typeface="Miriam Libre"/>
              <a:buNone/>
            </a:pPr>
            <a:r>
              <a:rPr b="1" i="0" lang="en-US" sz="1800" u="none" cap="none" strike="noStrike">
                <a:solidFill>
                  <a:srgbClr val="362C7C"/>
                </a:solidFill>
                <a:latin typeface="Miriam Libre"/>
                <a:ea typeface="Miriam Libre"/>
                <a:cs typeface="Miriam Libre"/>
                <a:sym typeface="Miriam Libre"/>
              </a:rPr>
              <a:t>Protocolos de red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A5B0FE"/>
              </a:buClr>
              <a:buSzPts val="3000"/>
              <a:buFont typeface="Miriam Libre"/>
              <a:buNone/>
            </a:pPr>
            <a:r>
              <a:rPr b="1" i="0" lang="en-US" sz="2400" u="none" cap="none" strike="noStrike">
                <a:solidFill>
                  <a:srgbClr val="362C7C"/>
                </a:solidFill>
                <a:latin typeface="Miriam Libre"/>
                <a:ea typeface="Miriam Libre"/>
                <a:cs typeface="Miriam Libre"/>
                <a:sym typeface="Miriam Libre"/>
              </a:rPr>
              <a:t>Modelos</a:t>
            </a:r>
            <a:endParaRPr b="0" i="0" sz="1400" u="none" cap="none" strike="noStrike">
              <a:solidFill>
                <a:srgbClr val="000000"/>
              </a:solidFill>
              <a:latin typeface="Arial"/>
              <a:ea typeface="Arial"/>
              <a:cs typeface="Arial"/>
              <a:sym typeface="Arial"/>
            </a:endParaRPr>
          </a:p>
        </p:txBody>
      </p:sp>
      <p:sp>
        <p:nvSpPr>
          <p:cNvPr id="403" name="Google Shape;403;p13"/>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graphicFrame>
        <p:nvGraphicFramePr>
          <p:cNvPr id="404" name="Google Shape;404;p13"/>
          <p:cNvGraphicFramePr/>
          <p:nvPr/>
        </p:nvGraphicFramePr>
        <p:xfrm>
          <a:off x="407407" y="744830"/>
          <a:ext cx="3000000" cy="3000000"/>
        </p:xfrm>
        <a:graphic>
          <a:graphicData uri="http://schemas.openxmlformats.org/drawingml/2006/table">
            <a:tbl>
              <a:tblPr bandRow="1" firstRow="1">
                <a:noFill/>
                <a:tableStyleId>{ADAB59A1-8355-426B-8209-E0854717B86A}</a:tableStyleId>
              </a:tblPr>
              <a:tblGrid>
                <a:gridCol w="2869950"/>
                <a:gridCol w="4535775"/>
              </a:tblGrid>
              <a:tr h="387450">
                <a:tc>
                  <a:txBody>
                    <a:bodyPr/>
                    <a:lstStyle/>
                    <a:p>
                      <a:pPr indent="0" lvl="2" marL="0" marR="0" rtl="0" algn="ctr">
                        <a:lnSpc>
                          <a:spcPct val="100000"/>
                        </a:lnSpc>
                        <a:spcBef>
                          <a:spcPts val="0"/>
                        </a:spcBef>
                        <a:spcAft>
                          <a:spcPts val="0"/>
                        </a:spcAft>
                        <a:buClr>
                          <a:srgbClr val="000000"/>
                        </a:buClr>
                        <a:buSzPts val="1400"/>
                        <a:buFont typeface="Arial"/>
                        <a:buNone/>
                      </a:pPr>
                      <a:r>
                        <a:rPr b="1" lang="en-US" sz="1400" u="none" cap="none" strike="noStrike"/>
                        <a:t>Modelo del protocolo</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Modelo de referencia</a:t>
                      </a:r>
                      <a:r>
                        <a:rPr b="0" i="0" lang="en-US" sz="1400" u="none" cap="none" strike="noStrike">
                          <a:solidFill>
                            <a:srgbClr val="000000"/>
                          </a:solidFill>
                          <a:latin typeface="Arial"/>
                          <a:ea typeface="Arial"/>
                          <a:cs typeface="Arial"/>
                          <a:sym typeface="Arial"/>
                        </a:rPr>
                        <a:t>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37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Modelo TCP/IP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Modelo de interconexión de sistemas abiertos (OSI)</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966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405" name="Google Shape;405;p13"/>
          <p:cNvPicPr preferRelativeResize="0"/>
          <p:nvPr/>
        </p:nvPicPr>
        <p:blipFill rotWithShape="1">
          <a:blip r:embed="rId3">
            <a:alphaModFix/>
          </a:blip>
          <a:srcRect b="0" l="0" r="0" t="0"/>
          <a:stretch/>
        </p:blipFill>
        <p:spPr>
          <a:xfrm>
            <a:off x="4648065" y="1593374"/>
            <a:ext cx="2045842" cy="3200400"/>
          </a:xfrm>
          <a:prstGeom prst="rect">
            <a:avLst/>
          </a:prstGeom>
          <a:noFill/>
          <a:ln>
            <a:noFill/>
          </a:ln>
        </p:spPr>
      </p:pic>
      <p:pic>
        <p:nvPicPr>
          <p:cNvPr id="406" name="Google Shape;406;p13"/>
          <p:cNvPicPr preferRelativeResize="0"/>
          <p:nvPr/>
        </p:nvPicPr>
        <p:blipFill rotWithShape="1">
          <a:blip r:embed="rId4">
            <a:alphaModFix/>
          </a:blip>
          <a:srcRect b="0" l="0" r="0" t="0"/>
          <a:stretch/>
        </p:blipFill>
        <p:spPr>
          <a:xfrm>
            <a:off x="946766" y="1625026"/>
            <a:ext cx="1666978" cy="31339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14"/>
          <p:cNvSpPr txBox="1"/>
          <p:nvPr>
            <p:ph type="title"/>
          </p:nvPr>
        </p:nvSpPr>
        <p:spPr>
          <a:xfrm>
            <a:off x="346540" y="65314"/>
            <a:ext cx="51387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800">
                <a:solidFill>
                  <a:srgbClr val="362C7C"/>
                </a:solidFill>
              </a:rPr>
              <a:t>Direcciones IPv4 y máscaras de subred</a:t>
            </a:r>
            <a:br>
              <a:rPr b="1" lang="en-US" sz="1800">
                <a:solidFill>
                  <a:srgbClr val="362C7C"/>
                </a:solidFill>
              </a:rPr>
            </a:br>
            <a:r>
              <a:rPr b="1" lang="en-US" sz="2400">
                <a:solidFill>
                  <a:srgbClr val="362C7C"/>
                </a:solidFill>
              </a:rPr>
              <a:t>Estructura de la dirección IP</a:t>
            </a:r>
            <a:endParaRPr b="1" sz="2400">
              <a:solidFill>
                <a:srgbClr val="362C7C"/>
              </a:solidFill>
            </a:endParaRPr>
          </a:p>
        </p:txBody>
      </p:sp>
      <p:sp>
        <p:nvSpPr>
          <p:cNvPr id="412" name="Google Shape;412;p14"/>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413" name="Google Shape;413;p14"/>
          <p:cNvPicPr preferRelativeResize="0"/>
          <p:nvPr/>
        </p:nvPicPr>
        <p:blipFill rotWithShape="1">
          <a:blip r:embed="rId3">
            <a:alphaModFix/>
          </a:blip>
          <a:srcRect b="0" l="0" r="0" t="0"/>
          <a:stretch/>
        </p:blipFill>
        <p:spPr>
          <a:xfrm>
            <a:off x="1750331" y="1454430"/>
            <a:ext cx="5116903" cy="3207439"/>
          </a:xfrm>
          <a:prstGeom prst="rect">
            <a:avLst/>
          </a:prstGeom>
          <a:noFill/>
          <a:ln>
            <a:noFill/>
          </a:ln>
        </p:spPr>
      </p:pic>
      <p:sp>
        <p:nvSpPr>
          <p:cNvPr id="414" name="Google Shape;414;p14"/>
          <p:cNvSpPr txBox="1"/>
          <p:nvPr/>
        </p:nvSpPr>
        <p:spPr>
          <a:xfrm>
            <a:off x="346539" y="848069"/>
            <a:ext cx="7607246" cy="523532"/>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La dirección IPv4 tiene 32 bits están agrupados en cuatro bytes de 8 bits llamados octetos. Los octetos se representan en notación decimal punteada.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15"/>
          <p:cNvSpPr txBox="1"/>
          <p:nvPr>
            <p:ph type="title"/>
          </p:nvPr>
        </p:nvSpPr>
        <p:spPr>
          <a:xfrm>
            <a:off x="393192" y="9886"/>
            <a:ext cx="589788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800">
                <a:solidFill>
                  <a:srgbClr val="362C7C"/>
                </a:solidFill>
              </a:rPr>
              <a:t>Estructura de la dirección IPv4</a:t>
            </a:r>
            <a:br>
              <a:rPr b="1" lang="en-US" sz="1800">
                <a:solidFill>
                  <a:srgbClr val="362C7C"/>
                </a:solidFill>
              </a:rPr>
            </a:br>
            <a:r>
              <a:rPr b="1" lang="en-US" sz="2400">
                <a:solidFill>
                  <a:srgbClr val="362C7C"/>
                </a:solidFill>
              </a:rPr>
              <a:t>Conversión de decimal en binario</a:t>
            </a:r>
            <a:endParaRPr b="1" sz="2400">
              <a:solidFill>
                <a:srgbClr val="362C7C"/>
              </a:solidFill>
            </a:endParaRPr>
          </a:p>
        </p:txBody>
      </p:sp>
      <p:pic>
        <p:nvPicPr>
          <p:cNvPr id="420" name="Google Shape;420;p15"/>
          <p:cNvPicPr preferRelativeResize="0"/>
          <p:nvPr/>
        </p:nvPicPr>
        <p:blipFill rotWithShape="1">
          <a:blip r:embed="rId3">
            <a:alphaModFix/>
          </a:blip>
          <a:srcRect b="0" l="0" r="0" t="0"/>
          <a:stretch/>
        </p:blipFill>
        <p:spPr>
          <a:xfrm>
            <a:off x="2061181" y="1203287"/>
            <a:ext cx="4229891" cy="3128357"/>
          </a:xfrm>
          <a:prstGeom prst="rect">
            <a:avLst/>
          </a:prstGeom>
          <a:noFill/>
          <a:ln>
            <a:noFill/>
          </a:ln>
        </p:spPr>
      </p:pic>
      <p:sp>
        <p:nvSpPr>
          <p:cNvPr id="421" name="Google Shape;421;p15"/>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6"/>
          <p:cNvSpPr txBox="1"/>
          <p:nvPr>
            <p:ph type="title"/>
          </p:nvPr>
        </p:nvSpPr>
        <p:spPr>
          <a:xfrm>
            <a:off x="256032" y="37318"/>
            <a:ext cx="7872984"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800">
                <a:solidFill>
                  <a:srgbClr val="362C7C"/>
                </a:solidFill>
              </a:rPr>
              <a:t>Máscara de subred IPv4</a:t>
            </a:r>
            <a:br>
              <a:rPr b="1" lang="en-US" sz="1800">
                <a:solidFill>
                  <a:srgbClr val="362C7C"/>
                </a:solidFill>
              </a:rPr>
            </a:br>
            <a:r>
              <a:rPr b="1" lang="en-US" sz="2200">
                <a:solidFill>
                  <a:srgbClr val="362C7C"/>
                </a:solidFill>
              </a:rPr>
              <a:t>Porción de red y porción de host de una dirección IPv4</a:t>
            </a:r>
            <a:endParaRPr b="1" sz="2200">
              <a:solidFill>
                <a:srgbClr val="362C7C"/>
              </a:solidFill>
            </a:endParaRPr>
          </a:p>
        </p:txBody>
      </p:sp>
      <p:pic>
        <p:nvPicPr>
          <p:cNvPr id="427" name="Google Shape;427;p16"/>
          <p:cNvPicPr preferRelativeResize="0"/>
          <p:nvPr/>
        </p:nvPicPr>
        <p:blipFill rotWithShape="1">
          <a:blip r:embed="rId3">
            <a:alphaModFix/>
          </a:blip>
          <a:srcRect b="0" l="0" r="0" t="0"/>
          <a:stretch/>
        </p:blipFill>
        <p:spPr>
          <a:xfrm>
            <a:off x="2027350" y="932831"/>
            <a:ext cx="4010307" cy="2418832"/>
          </a:xfrm>
          <a:prstGeom prst="rect">
            <a:avLst/>
          </a:prstGeom>
          <a:noFill/>
          <a:ln>
            <a:noFill/>
          </a:ln>
        </p:spPr>
      </p:pic>
      <p:sp>
        <p:nvSpPr>
          <p:cNvPr id="428" name="Google Shape;428;p16"/>
          <p:cNvSpPr/>
          <p:nvPr/>
        </p:nvSpPr>
        <p:spPr>
          <a:xfrm>
            <a:off x="338328" y="3285731"/>
            <a:ext cx="7571232" cy="1323439"/>
          </a:xfrm>
          <a:prstGeom prst="rect">
            <a:avLst/>
          </a:prstGeom>
          <a:noFill/>
          <a:ln>
            <a:noFill/>
          </a:ln>
        </p:spPr>
        <p:txBody>
          <a:bodyPr anchorCtr="0" anchor="t" bIns="45700" lIns="91425" spcFirstLastPara="1" rIns="91425" wrap="square" tIns="45700">
            <a:spAutoFit/>
          </a:bodyPr>
          <a:lstStyle/>
          <a:p>
            <a:pPr indent="-257175" lvl="0" marL="257175" marR="0" rtl="0" algn="just">
              <a:lnSpc>
                <a:spcPct val="100000"/>
              </a:lnSpc>
              <a:spcBef>
                <a:spcPts val="0"/>
              </a:spcBef>
              <a:spcAft>
                <a:spcPts val="0"/>
              </a:spcAft>
              <a:buClr>
                <a:srgbClr val="000000"/>
              </a:buClr>
              <a:buSzPts val="1600"/>
              <a:buFont typeface="Noto Sans Symbols"/>
              <a:buChar char="▪"/>
            </a:pPr>
            <a:r>
              <a:rPr b="0" i="1" lang="en-US" sz="1600" u="none" cap="none" strike="noStrike">
                <a:solidFill>
                  <a:srgbClr val="000000"/>
                </a:solidFill>
                <a:latin typeface="Barlow Light"/>
                <a:ea typeface="Barlow Light"/>
                <a:cs typeface="Barlow Light"/>
                <a:sym typeface="Barlow Light"/>
              </a:rPr>
              <a:t>Para definir las porciones de red y de host de una dirección, los dispositivos utilizan un patrón de 32 bits separado conocido como “máscara de subred”.</a:t>
            </a:r>
            <a:endParaRPr b="0" i="0" sz="1400" u="none" cap="none" strike="noStrike">
              <a:solidFill>
                <a:srgbClr val="000000"/>
              </a:solidFill>
              <a:latin typeface="Arial"/>
              <a:ea typeface="Arial"/>
              <a:cs typeface="Arial"/>
              <a:sym typeface="Arial"/>
            </a:endParaRPr>
          </a:p>
          <a:p>
            <a:pPr indent="-257175" lvl="0" marL="257175" marR="0" rtl="0" algn="just">
              <a:lnSpc>
                <a:spcPct val="100000"/>
              </a:lnSpc>
              <a:spcBef>
                <a:spcPts val="0"/>
              </a:spcBef>
              <a:spcAft>
                <a:spcPts val="0"/>
              </a:spcAft>
              <a:buClr>
                <a:srgbClr val="000000"/>
              </a:buClr>
              <a:buSzPts val="1600"/>
              <a:buFont typeface="Noto Sans Symbols"/>
              <a:buChar char="▪"/>
            </a:pPr>
            <a:r>
              <a:rPr b="0" i="1" lang="en-US" sz="1600" u="none" cap="none" strike="noStrike">
                <a:solidFill>
                  <a:srgbClr val="000000"/>
                </a:solidFill>
                <a:latin typeface="Barlow Light"/>
                <a:ea typeface="Barlow Light"/>
                <a:cs typeface="Barlow Light"/>
                <a:sym typeface="Barlow Light"/>
              </a:rPr>
              <a:t>La máscara de subred no contiene realmente las porciones de red y de host de la dirección IPv4, sino que tan solo indica dónde buscar estas porciones en una dirección IPv4 determinada.</a:t>
            </a:r>
            <a:endParaRPr b="0" i="0" sz="1400" u="none" cap="none" strike="noStrike">
              <a:solidFill>
                <a:srgbClr val="000000"/>
              </a:solidFill>
              <a:latin typeface="Arial"/>
              <a:ea typeface="Arial"/>
              <a:cs typeface="Arial"/>
              <a:sym typeface="Arial"/>
            </a:endParaRPr>
          </a:p>
        </p:txBody>
      </p:sp>
      <p:sp>
        <p:nvSpPr>
          <p:cNvPr id="429" name="Google Shape;429;p16"/>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17"/>
          <p:cNvSpPr txBox="1"/>
          <p:nvPr>
            <p:ph type="title"/>
          </p:nvPr>
        </p:nvSpPr>
        <p:spPr>
          <a:xfrm>
            <a:off x="256032" y="37318"/>
            <a:ext cx="7872984"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800">
                <a:solidFill>
                  <a:srgbClr val="362C7C"/>
                </a:solidFill>
              </a:rPr>
              <a:t>Máscara de subred IPv4</a:t>
            </a:r>
            <a:br>
              <a:rPr b="1" lang="en-US" sz="1800">
                <a:solidFill>
                  <a:srgbClr val="362C7C"/>
                </a:solidFill>
              </a:rPr>
            </a:br>
            <a:r>
              <a:rPr b="1" lang="en-US" sz="2200">
                <a:solidFill>
                  <a:srgbClr val="362C7C"/>
                </a:solidFill>
              </a:rPr>
              <a:t>Direcciones IPv4 de red, de host y de broadcast</a:t>
            </a:r>
            <a:endParaRPr b="1" sz="2200">
              <a:solidFill>
                <a:srgbClr val="362C7C"/>
              </a:solidFill>
            </a:endParaRPr>
          </a:p>
        </p:txBody>
      </p:sp>
      <p:pic>
        <p:nvPicPr>
          <p:cNvPr id="435" name="Google Shape;435;p17"/>
          <p:cNvPicPr preferRelativeResize="0"/>
          <p:nvPr/>
        </p:nvPicPr>
        <p:blipFill rotWithShape="1">
          <a:blip r:embed="rId3">
            <a:alphaModFix/>
          </a:blip>
          <a:srcRect b="0" l="0" r="0" t="0"/>
          <a:stretch/>
        </p:blipFill>
        <p:spPr>
          <a:xfrm>
            <a:off x="685800" y="1410352"/>
            <a:ext cx="2920358" cy="2487385"/>
          </a:xfrm>
          <a:prstGeom prst="rect">
            <a:avLst/>
          </a:prstGeom>
          <a:noFill/>
          <a:ln>
            <a:noFill/>
          </a:ln>
        </p:spPr>
      </p:pic>
      <p:pic>
        <p:nvPicPr>
          <p:cNvPr descr="slide 14_2.png" id="436" name="Google Shape;436;p17"/>
          <p:cNvPicPr preferRelativeResize="0"/>
          <p:nvPr/>
        </p:nvPicPr>
        <p:blipFill rotWithShape="1">
          <a:blip r:embed="rId4">
            <a:alphaModFix/>
          </a:blip>
          <a:srcRect b="0" l="0" r="0" t="6096"/>
          <a:stretch/>
        </p:blipFill>
        <p:spPr>
          <a:xfrm>
            <a:off x="4192524" y="2151054"/>
            <a:ext cx="3542612" cy="1005980"/>
          </a:xfrm>
          <a:prstGeom prst="rect">
            <a:avLst/>
          </a:prstGeom>
          <a:noFill/>
          <a:ln>
            <a:noFill/>
          </a:ln>
        </p:spPr>
      </p:pic>
      <p:sp>
        <p:nvSpPr>
          <p:cNvPr id="437" name="Google Shape;437;p17"/>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8"/>
          <p:cNvSpPr txBox="1"/>
          <p:nvPr>
            <p:ph type="title"/>
          </p:nvPr>
        </p:nvSpPr>
        <p:spPr>
          <a:xfrm>
            <a:off x="256032" y="37318"/>
            <a:ext cx="7872984"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800">
                <a:solidFill>
                  <a:srgbClr val="362C7C"/>
                </a:solidFill>
              </a:rPr>
              <a:t>Direcciones IPv4 unicast, broadcast y multicast</a:t>
            </a:r>
            <a:br>
              <a:rPr b="1" lang="en-US" sz="1800">
                <a:solidFill>
                  <a:srgbClr val="362C7C"/>
                </a:solidFill>
              </a:rPr>
            </a:br>
            <a:r>
              <a:rPr b="1" lang="en-US" sz="2200">
                <a:solidFill>
                  <a:srgbClr val="362C7C"/>
                </a:solidFill>
              </a:rPr>
              <a:t>Asignación de una dirección IPv4 estática a un host</a:t>
            </a:r>
            <a:endParaRPr b="1" sz="2200">
              <a:solidFill>
                <a:srgbClr val="362C7C"/>
              </a:solidFill>
            </a:endParaRPr>
          </a:p>
        </p:txBody>
      </p:sp>
      <p:sp>
        <p:nvSpPr>
          <p:cNvPr id="443" name="Google Shape;443;p18"/>
          <p:cNvSpPr txBox="1"/>
          <p:nvPr/>
        </p:nvSpPr>
        <p:spPr>
          <a:xfrm>
            <a:off x="568092" y="1117245"/>
            <a:ext cx="2941620" cy="2585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rgbClr val="000000"/>
                </a:solidFill>
                <a:latin typeface="Barlow Light"/>
                <a:ea typeface="Barlow Light"/>
                <a:cs typeface="Barlow Light"/>
                <a:sym typeface="Barlow Light"/>
              </a:rPr>
              <a:t>Propiedades de la interfaz LAN</a:t>
            </a:r>
            <a:endParaRPr b="0" i="0" sz="1400" u="none" cap="none" strike="noStrike">
              <a:solidFill>
                <a:srgbClr val="000000"/>
              </a:solidFill>
              <a:latin typeface="Arial"/>
              <a:ea typeface="Arial"/>
              <a:cs typeface="Arial"/>
              <a:sym typeface="Arial"/>
            </a:endParaRPr>
          </a:p>
        </p:txBody>
      </p:sp>
      <p:sp>
        <p:nvSpPr>
          <p:cNvPr id="444" name="Google Shape;444;p18"/>
          <p:cNvSpPr txBox="1"/>
          <p:nvPr/>
        </p:nvSpPr>
        <p:spPr>
          <a:xfrm>
            <a:off x="4123523" y="1154357"/>
            <a:ext cx="3433191" cy="2585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rgbClr val="000000"/>
                </a:solidFill>
                <a:latin typeface="Barlow Light"/>
                <a:ea typeface="Barlow Light"/>
                <a:cs typeface="Barlow Light"/>
                <a:sym typeface="Barlow Light"/>
              </a:rPr>
              <a:t>Configuración de una dirección IPv4 estática</a:t>
            </a:r>
            <a:endParaRPr b="0" i="0" sz="1400" u="none" cap="none" strike="noStrike">
              <a:solidFill>
                <a:srgbClr val="000000"/>
              </a:solidFill>
              <a:latin typeface="Arial"/>
              <a:ea typeface="Arial"/>
              <a:cs typeface="Arial"/>
              <a:sym typeface="Arial"/>
            </a:endParaRPr>
          </a:p>
        </p:txBody>
      </p:sp>
      <p:pic>
        <p:nvPicPr>
          <p:cNvPr id="445" name="Google Shape;445;p18"/>
          <p:cNvPicPr preferRelativeResize="0"/>
          <p:nvPr/>
        </p:nvPicPr>
        <p:blipFill rotWithShape="1">
          <a:blip r:embed="rId3">
            <a:alphaModFix/>
          </a:blip>
          <a:srcRect b="0" l="0" r="0" t="0"/>
          <a:stretch/>
        </p:blipFill>
        <p:spPr>
          <a:xfrm>
            <a:off x="618258" y="1460004"/>
            <a:ext cx="2841288" cy="2923406"/>
          </a:xfrm>
          <a:prstGeom prst="rect">
            <a:avLst/>
          </a:prstGeom>
          <a:noFill/>
          <a:ln>
            <a:noFill/>
          </a:ln>
        </p:spPr>
      </p:pic>
      <p:pic>
        <p:nvPicPr>
          <p:cNvPr id="446" name="Google Shape;446;p18"/>
          <p:cNvPicPr preferRelativeResize="0"/>
          <p:nvPr/>
        </p:nvPicPr>
        <p:blipFill rotWithShape="1">
          <a:blip r:embed="rId4">
            <a:alphaModFix/>
          </a:blip>
          <a:srcRect b="0" l="0" r="0" t="0"/>
          <a:stretch/>
        </p:blipFill>
        <p:spPr>
          <a:xfrm>
            <a:off x="4343401" y="1441715"/>
            <a:ext cx="3304372" cy="2880735"/>
          </a:xfrm>
          <a:prstGeom prst="rect">
            <a:avLst/>
          </a:prstGeom>
          <a:noFill/>
          <a:ln>
            <a:noFill/>
          </a:ln>
        </p:spPr>
      </p:pic>
      <p:sp>
        <p:nvSpPr>
          <p:cNvPr id="447" name="Google Shape;447;p18"/>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19"/>
          <p:cNvSpPr txBox="1"/>
          <p:nvPr>
            <p:ph type="title"/>
          </p:nvPr>
        </p:nvSpPr>
        <p:spPr>
          <a:xfrm>
            <a:off x="256032" y="37318"/>
            <a:ext cx="7872984"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800">
                <a:solidFill>
                  <a:srgbClr val="362C7C"/>
                </a:solidFill>
              </a:rPr>
              <a:t>Direcciones IPv4 unicast, broadcast y multicast</a:t>
            </a:r>
            <a:br>
              <a:rPr b="1" lang="en-US" sz="1800">
                <a:solidFill>
                  <a:srgbClr val="362C7C"/>
                </a:solidFill>
              </a:rPr>
            </a:br>
            <a:r>
              <a:rPr b="1" lang="en-US" sz="2200">
                <a:solidFill>
                  <a:srgbClr val="362C7C"/>
                </a:solidFill>
              </a:rPr>
              <a:t>Asignación de una dirección IPv4 dinámica a un host</a:t>
            </a:r>
            <a:endParaRPr b="1" sz="2200">
              <a:solidFill>
                <a:srgbClr val="362C7C"/>
              </a:solidFill>
            </a:endParaRPr>
          </a:p>
        </p:txBody>
      </p:sp>
      <p:sp>
        <p:nvSpPr>
          <p:cNvPr id="453" name="Google Shape;453;p19"/>
          <p:cNvSpPr txBox="1"/>
          <p:nvPr/>
        </p:nvSpPr>
        <p:spPr>
          <a:xfrm>
            <a:off x="409174" y="3930143"/>
            <a:ext cx="7348003" cy="5232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Barlow Light"/>
                <a:ea typeface="Barlow Light"/>
                <a:cs typeface="Barlow Light"/>
                <a:sym typeface="Barlow Light"/>
              </a:rPr>
              <a:t>DHCP, el método preferido de “concesión” de direcciones IPv4 a hosts en redes grandes, reduce la carga sobre el personal de soporte de red y prácticamente elimina los errores de entrada.</a:t>
            </a:r>
            <a:endParaRPr b="0" i="0" sz="1400" u="none" cap="none" strike="noStrike">
              <a:solidFill>
                <a:srgbClr val="000000"/>
              </a:solidFill>
              <a:latin typeface="Arial"/>
              <a:ea typeface="Arial"/>
              <a:cs typeface="Arial"/>
              <a:sym typeface="Arial"/>
            </a:endParaRPr>
          </a:p>
        </p:txBody>
      </p:sp>
      <p:pic>
        <p:nvPicPr>
          <p:cNvPr id="454" name="Google Shape;454;p19"/>
          <p:cNvPicPr preferRelativeResize="0"/>
          <p:nvPr/>
        </p:nvPicPr>
        <p:blipFill rotWithShape="1">
          <a:blip r:embed="rId3">
            <a:alphaModFix/>
          </a:blip>
          <a:srcRect b="0" l="0" r="0" t="0"/>
          <a:stretch/>
        </p:blipFill>
        <p:spPr>
          <a:xfrm>
            <a:off x="790198" y="894719"/>
            <a:ext cx="3338318" cy="2953128"/>
          </a:xfrm>
          <a:prstGeom prst="rect">
            <a:avLst/>
          </a:prstGeom>
          <a:noFill/>
          <a:ln>
            <a:noFill/>
          </a:ln>
        </p:spPr>
      </p:pic>
      <p:pic>
        <p:nvPicPr>
          <p:cNvPr id="455" name="Google Shape;455;p19"/>
          <p:cNvPicPr preferRelativeResize="0"/>
          <p:nvPr/>
        </p:nvPicPr>
        <p:blipFill rotWithShape="1">
          <a:blip r:embed="rId4">
            <a:alphaModFix/>
          </a:blip>
          <a:srcRect b="0" l="0" r="0" t="0"/>
          <a:stretch/>
        </p:blipFill>
        <p:spPr>
          <a:xfrm>
            <a:off x="4458082" y="1462041"/>
            <a:ext cx="3088401" cy="1806191"/>
          </a:xfrm>
          <a:prstGeom prst="rect">
            <a:avLst/>
          </a:prstGeom>
          <a:noFill/>
          <a:ln>
            <a:noFill/>
          </a:ln>
        </p:spPr>
      </p:pic>
      <p:sp>
        <p:nvSpPr>
          <p:cNvPr id="456" name="Google Shape;456;p19"/>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0"/>
          <p:cNvSpPr txBox="1"/>
          <p:nvPr>
            <p:ph type="title"/>
          </p:nvPr>
        </p:nvSpPr>
        <p:spPr>
          <a:xfrm>
            <a:off x="256032" y="37318"/>
            <a:ext cx="7872984"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800">
                <a:solidFill>
                  <a:srgbClr val="362C7C"/>
                </a:solidFill>
              </a:rPr>
              <a:t>Direcciones IPv4 unicast, broadcast y multicast</a:t>
            </a:r>
            <a:br>
              <a:rPr b="1" lang="en-US" sz="1800">
                <a:solidFill>
                  <a:srgbClr val="362C7C"/>
                </a:solidFill>
              </a:rPr>
            </a:br>
            <a:r>
              <a:rPr b="1" lang="en-US" sz="2200">
                <a:solidFill>
                  <a:srgbClr val="362C7C"/>
                </a:solidFill>
              </a:rPr>
              <a:t>Transmisión de unicast</a:t>
            </a:r>
            <a:endParaRPr b="1" sz="2200">
              <a:solidFill>
                <a:srgbClr val="362C7C"/>
              </a:solidFill>
            </a:endParaRPr>
          </a:p>
        </p:txBody>
      </p:sp>
      <p:sp>
        <p:nvSpPr>
          <p:cNvPr id="462" name="Google Shape;462;p20"/>
          <p:cNvSpPr/>
          <p:nvPr/>
        </p:nvSpPr>
        <p:spPr>
          <a:xfrm>
            <a:off x="282347" y="964518"/>
            <a:ext cx="8579306"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Barlow Light"/>
                <a:ea typeface="Barlow Light"/>
                <a:cs typeface="Barlow Light"/>
                <a:sym typeface="Barlow Light"/>
              </a:rPr>
              <a:t>En una red IPv4, los hosts pueden comunicarse de tres maneras diferentes: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Light"/>
              <a:ea typeface="Barlow Light"/>
              <a:cs typeface="Barlow Light"/>
              <a:sym typeface="Barlow Light"/>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Barlow Light"/>
                <a:ea typeface="Barlow Light"/>
                <a:cs typeface="Barlow Light"/>
                <a:sym typeface="Barlow Light"/>
              </a:rPr>
              <a:t>1. Unicast:</a:t>
            </a:r>
            <a:r>
              <a:rPr b="0" i="0" lang="en-US" sz="1400" u="none" cap="none" strike="noStrike">
                <a:solidFill>
                  <a:srgbClr val="000000"/>
                </a:solidFill>
                <a:latin typeface="Barlow Light"/>
                <a:ea typeface="Barlow Light"/>
                <a:cs typeface="Barlow Light"/>
                <a:sym typeface="Barlow Light"/>
              </a:rPr>
              <a:t> proceso por el cual se envía un paquete de un host a un host individual.</a:t>
            </a:r>
            <a:endParaRPr b="0" i="0" sz="1400" u="none" cap="none" strike="noStrike">
              <a:solidFill>
                <a:srgbClr val="000000"/>
              </a:solidFill>
              <a:latin typeface="Arial"/>
              <a:ea typeface="Arial"/>
              <a:cs typeface="Arial"/>
              <a:sym typeface="Arial"/>
            </a:endParaRPr>
          </a:p>
        </p:txBody>
      </p:sp>
      <p:sp>
        <p:nvSpPr>
          <p:cNvPr id="463" name="Google Shape;463;p20"/>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464" name="Google Shape;464;p20"/>
          <p:cNvPicPr preferRelativeResize="0"/>
          <p:nvPr/>
        </p:nvPicPr>
        <p:blipFill rotWithShape="1">
          <a:blip r:embed="rId3">
            <a:alphaModFix/>
          </a:blip>
          <a:srcRect b="0" l="0" r="0" t="0"/>
          <a:stretch/>
        </p:blipFill>
        <p:spPr>
          <a:xfrm>
            <a:off x="2042245" y="2309907"/>
            <a:ext cx="4300557" cy="12509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
          <p:cNvSpPr/>
          <p:nvPr/>
        </p:nvSpPr>
        <p:spPr>
          <a:xfrm>
            <a:off x="915440" y="3474820"/>
            <a:ext cx="3397795"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257" name="Google Shape;257;p2"/>
          <p:cNvSpPr/>
          <p:nvPr/>
        </p:nvSpPr>
        <p:spPr>
          <a:xfrm>
            <a:off x="915441" y="2773470"/>
            <a:ext cx="3397794"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258" name="Google Shape;258;p2"/>
          <p:cNvSpPr/>
          <p:nvPr/>
        </p:nvSpPr>
        <p:spPr>
          <a:xfrm>
            <a:off x="915441" y="2072120"/>
            <a:ext cx="3340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259" name="Google Shape;259;p2"/>
          <p:cNvSpPr txBox="1"/>
          <p:nvPr>
            <p:ph idx="4" type="ctrTitle"/>
          </p:nvPr>
        </p:nvSpPr>
        <p:spPr>
          <a:xfrm>
            <a:off x="277419" y="250823"/>
            <a:ext cx="8599544" cy="79158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FFFFFF"/>
                </a:solidFill>
                <a:latin typeface="Arial"/>
                <a:ea typeface="Arial"/>
                <a:cs typeface="Arial"/>
                <a:sym typeface="Arial"/>
              </a:rPr>
              <a:t>TABLA DE CONTENIDOS</a:t>
            </a:r>
            <a:endParaRPr b="1" sz="2400">
              <a:solidFill>
                <a:srgbClr val="FFFFFF"/>
              </a:solidFill>
              <a:latin typeface="Arial"/>
              <a:ea typeface="Arial"/>
              <a:cs typeface="Arial"/>
              <a:sym typeface="Arial"/>
            </a:endParaRPr>
          </a:p>
        </p:txBody>
      </p:sp>
      <p:sp>
        <p:nvSpPr>
          <p:cNvPr id="260" name="Google Shape;260;p2"/>
          <p:cNvSpPr txBox="1"/>
          <p:nvPr>
            <p:ph type="ctrTitle"/>
          </p:nvPr>
        </p:nvSpPr>
        <p:spPr>
          <a:xfrm>
            <a:off x="920948" y="2071215"/>
            <a:ext cx="2958738" cy="380645"/>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100"/>
              <a:buNone/>
            </a:pPr>
            <a:r>
              <a:rPr lang="en-US" sz="1000">
                <a:solidFill>
                  <a:schemeClr val="dk1"/>
                </a:solidFill>
              </a:rPr>
              <a:t>ARQUITECTURA DE COMUNICACIÓN DE DATOS</a:t>
            </a:r>
            <a:endParaRPr sz="1000">
              <a:solidFill>
                <a:schemeClr val="dk1"/>
              </a:solidFill>
            </a:endParaRPr>
          </a:p>
        </p:txBody>
      </p:sp>
      <p:sp>
        <p:nvSpPr>
          <p:cNvPr id="261" name="Google Shape;261;p2"/>
          <p:cNvSpPr txBox="1"/>
          <p:nvPr>
            <p:ph idx="2" type="ctrTitle"/>
          </p:nvPr>
        </p:nvSpPr>
        <p:spPr>
          <a:xfrm>
            <a:off x="911996" y="3473909"/>
            <a:ext cx="3549743" cy="38280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100"/>
              <a:buNone/>
            </a:pPr>
            <a:r>
              <a:rPr lang="en-US" sz="1000">
                <a:solidFill>
                  <a:schemeClr val="dk1"/>
                </a:solidFill>
              </a:rPr>
              <a:t>DIRECCIONAMIENTO DE PROTOCOLO DE INTERNET (IP)</a:t>
            </a:r>
            <a:endParaRPr sz="1000">
              <a:solidFill>
                <a:schemeClr val="dk1"/>
              </a:solidFill>
            </a:endParaRPr>
          </a:p>
        </p:txBody>
      </p:sp>
      <p:sp>
        <p:nvSpPr>
          <p:cNvPr id="262" name="Google Shape;262;p2"/>
          <p:cNvSpPr txBox="1"/>
          <p:nvPr>
            <p:ph idx="3" type="ctrTitle"/>
          </p:nvPr>
        </p:nvSpPr>
        <p:spPr>
          <a:xfrm>
            <a:off x="915440" y="2773470"/>
            <a:ext cx="3009197" cy="381904"/>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100"/>
              <a:buNone/>
            </a:pPr>
            <a:r>
              <a:rPr lang="en-US" sz="1000">
                <a:solidFill>
                  <a:schemeClr val="dk1"/>
                </a:solidFill>
              </a:rPr>
              <a:t>MODELOS DE ESTRUCTURA DE RED </a:t>
            </a:r>
            <a:endParaRPr sz="1000">
              <a:solidFill>
                <a:schemeClr val="dk1"/>
              </a:solidFill>
            </a:endParaRPr>
          </a:p>
        </p:txBody>
      </p:sp>
      <p:cxnSp>
        <p:nvCxnSpPr>
          <p:cNvPr id="263" name="Google Shape;263;p2"/>
          <p:cNvCxnSpPr/>
          <p:nvPr/>
        </p:nvCxnSpPr>
        <p:spPr>
          <a:xfrm>
            <a:off x="0" y="1197575"/>
            <a:ext cx="6542948" cy="0"/>
          </a:xfrm>
          <a:prstGeom prst="straightConnector1">
            <a:avLst/>
          </a:prstGeom>
          <a:noFill/>
          <a:ln cap="flat" cmpd="sng" w="9525">
            <a:solidFill>
              <a:schemeClr val="accent1"/>
            </a:solidFill>
            <a:prstDash val="solid"/>
            <a:round/>
            <a:headEnd len="sm" w="sm" type="none"/>
            <a:tailEnd len="sm" w="sm" type="none"/>
          </a:ln>
        </p:spPr>
      </p:cxnSp>
      <p:sp>
        <p:nvSpPr>
          <p:cNvPr id="264" name="Google Shape;264;p2"/>
          <p:cNvSpPr/>
          <p:nvPr/>
        </p:nvSpPr>
        <p:spPr>
          <a:xfrm>
            <a:off x="399141" y="2050670"/>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265" name="Google Shape;265;p2"/>
          <p:cNvSpPr/>
          <p:nvPr/>
        </p:nvSpPr>
        <p:spPr>
          <a:xfrm>
            <a:off x="399141" y="2752020"/>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266" name="Google Shape;266;p2"/>
          <p:cNvSpPr/>
          <p:nvPr/>
        </p:nvSpPr>
        <p:spPr>
          <a:xfrm>
            <a:off x="399141" y="3453370"/>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grpSp>
        <p:nvGrpSpPr>
          <p:cNvPr id="267" name="Google Shape;267;p2"/>
          <p:cNvGrpSpPr/>
          <p:nvPr/>
        </p:nvGrpSpPr>
        <p:grpSpPr>
          <a:xfrm>
            <a:off x="477947" y="3583457"/>
            <a:ext cx="265768" cy="163730"/>
            <a:chOff x="1319675" y="2389025"/>
            <a:chExt cx="2224000" cy="1370125"/>
          </a:xfrm>
        </p:grpSpPr>
        <p:sp>
          <p:nvSpPr>
            <p:cNvPr id="268" name="Google Shape;268;p2"/>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69" name="Google Shape;269;p2"/>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270" name="Google Shape;270;p2"/>
          <p:cNvSpPr/>
          <p:nvPr/>
        </p:nvSpPr>
        <p:spPr>
          <a:xfrm>
            <a:off x="5281437" y="2757554"/>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
          <p:cNvSpPr/>
          <p:nvPr/>
        </p:nvSpPr>
        <p:spPr>
          <a:xfrm>
            <a:off x="5409799" y="2889711"/>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91A51"/>
              </a:solidFill>
              <a:latin typeface="Arial"/>
              <a:ea typeface="Arial"/>
              <a:cs typeface="Arial"/>
              <a:sym typeface="Arial"/>
            </a:endParaRPr>
          </a:p>
        </p:txBody>
      </p:sp>
      <p:sp>
        <p:nvSpPr>
          <p:cNvPr id="272" name="Google Shape;272;p2"/>
          <p:cNvSpPr/>
          <p:nvPr/>
        </p:nvSpPr>
        <p:spPr>
          <a:xfrm>
            <a:off x="5040611" y="4484659"/>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273" name="Google Shape;273;p2"/>
          <p:cNvSpPr/>
          <p:nvPr/>
        </p:nvSpPr>
        <p:spPr>
          <a:xfrm>
            <a:off x="5409799" y="2889711"/>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
          <p:cNvSpPr/>
          <p:nvPr/>
        </p:nvSpPr>
        <p:spPr>
          <a:xfrm>
            <a:off x="5548316" y="3090512"/>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
          <p:cNvSpPr/>
          <p:nvPr/>
        </p:nvSpPr>
        <p:spPr>
          <a:xfrm>
            <a:off x="5625840" y="3182017"/>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
          <p:cNvSpPr/>
          <p:nvPr/>
        </p:nvSpPr>
        <p:spPr>
          <a:xfrm>
            <a:off x="5905426" y="3883531"/>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
          <p:cNvSpPr/>
          <p:nvPr/>
        </p:nvSpPr>
        <p:spPr>
          <a:xfrm>
            <a:off x="5965159" y="3958505"/>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E2A47"/>
              </a:solidFill>
              <a:latin typeface="Arial"/>
              <a:ea typeface="Arial"/>
              <a:cs typeface="Arial"/>
              <a:sym typeface="Arial"/>
            </a:endParaRPr>
          </a:p>
        </p:txBody>
      </p:sp>
      <p:sp>
        <p:nvSpPr>
          <p:cNvPr id="278" name="Google Shape;278;p2"/>
          <p:cNvSpPr/>
          <p:nvPr/>
        </p:nvSpPr>
        <p:spPr>
          <a:xfrm>
            <a:off x="5965159" y="4058905"/>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E2A47"/>
              </a:solidFill>
              <a:latin typeface="Arial"/>
              <a:ea typeface="Arial"/>
              <a:cs typeface="Arial"/>
              <a:sym typeface="Arial"/>
            </a:endParaRPr>
          </a:p>
        </p:txBody>
      </p:sp>
      <p:sp>
        <p:nvSpPr>
          <p:cNvPr id="279" name="Google Shape;279;p2"/>
          <p:cNvSpPr/>
          <p:nvPr/>
        </p:nvSpPr>
        <p:spPr>
          <a:xfrm>
            <a:off x="5585173" y="3883531"/>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
          <p:cNvSpPr/>
          <p:nvPr/>
        </p:nvSpPr>
        <p:spPr>
          <a:xfrm>
            <a:off x="5647442" y="3992675"/>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
          <p:cNvSpPr/>
          <p:nvPr/>
        </p:nvSpPr>
        <p:spPr>
          <a:xfrm>
            <a:off x="6088436" y="3640803"/>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
          <p:cNvSpPr/>
          <p:nvPr/>
        </p:nvSpPr>
        <p:spPr>
          <a:xfrm>
            <a:off x="6088436" y="3448897"/>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
          <p:cNvSpPr/>
          <p:nvPr/>
        </p:nvSpPr>
        <p:spPr>
          <a:xfrm>
            <a:off x="6792499" y="3450172"/>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
          <p:cNvSpPr/>
          <p:nvPr/>
        </p:nvSpPr>
        <p:spPr>
          <a:xfrm>
            <a:off x="6984390" y="3530231"/>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
          <p:cNvSpPr/>
          <p:nvPr/>
        </p:nvSpPr>
        <p:spPr>
          <a:xfrm>
            <a:off x="7073345" y="3563278"/>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E2A47"/>
              </a:solidFill>
              <a:latin typeface="Arial"/>
              <a:ea typeface="Arial"/>
              <a:cs typeface="Arial"/>
              <a:sym typeface="Arial"/>
            </a:endParaRPr>
          </a:p>
        </p:txBody>
      </p:sp>
      <p:sp>
        <p:nvSpPr>
          <p:cNvPr id="286" name="Google Shape;286;p2"/>
          <p:cNvSpPr/>
          <p:nvPr/>
        </p:nvSpPr>
        <p:spPr>
          <a:xfrm>
            <a:off x="7309728" y="3711966"/>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E2A47"/>
              </a:solidFill>
              <a:latin typeface="Arial"/>
              <a:ea typeface="Arial"/>
              <a:cs typeface="Arial"/>
              <a:sym typeface="Arial"/>
            </a:endParaRPr>
          </a:p>
        </p:txBody>
      </p:sp>
      <p:sp>
        <p:nvSpPr>
          <p:cNvPr id="287" name="Google Shape;287;p2"/>
          <p:cNvSpPr/>
          <p:nvPr/>
        </p:nvSpPr>
        <p:spPr>
          <a:xfrm>
            <a:off x="7262715" y="1715447"/>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
          <p:cNvSpPr/>
          <p:nvPr/>
        </p:nvSpPr>
        <p:spPr>
          <a:xfrm>
            <a:off x="7380907" y="1859050"/>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
          <p:cNvSpPr/>
          <p:nvPr/>
        </p:nvSpPr>
        <p:spPr>
          <a:xfrm>
            <a:off x="7918476" y="3434916"/>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
          <p:cNvSpPr/>
          <p:nvPr/>
        </p:nvSpPr>
        <p:spPr>
          <a:xfrm>
            <a:off x="7982019" y="2078902"/>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
          <p:cNvSpPr/>
          <p:nvPr/>
        </p:nvSpPr>
        <p:spPr>
          <a:xfrm>
            <a:off x="7511804" y="2180578"/>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
          <p:cNvSpPr/>
          <p:nvPr/>
        </p:nvSpPr>
        <p:spPr>
          <a:xfrm>
            <a:off x="7629995" y="2588525"/>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3" name="Google Shape;293;p2"/>
          <p:cNvGrpSpPr/>
          <p:nvPr/>
        </p:nvGrpSpPr>
        <p:grpSpPr>
          <a:xfrm>
            <a:off x="474630" y="2885401"/>
            <a:ext cx="265768" cy="163730"/>
            <a:chOff x="1319675" y="2389025"/>
            <a:chExt cx="2224000" cy="1370125"/>
          </a:xfrm>
        </p:grpSpPr>
        <p:sp>
          <p:nvSpPr>
            <p:cNvPr id="294" name="Google Shape;294;p2"/>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5" name="Google Shape;295;p2"/>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296" name="Google Shape;296;p2"/>
          <p:cNvGrpSpPr/>
          <p:nvPr/>
        </p:nvGrpSpPr>
        <p:grpSpPr>
          <a:xfrm>
            <a:off x="467577" y="2178279"/>
            <a:ext cx="265768" cy="163730"/>
            <a:chOff x="1319675" y="2389025"/>
            <a:chExt cx="2224000" cy="1370125"/>
          </a:xfrm>
        </p:grpSpPr>
        <p:sp>
          <p:nvSpPr>
            <p:cNvPr id="297" name="Google Shape;297;p2"/>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8" name="Google Shape;298;p2"/>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299" name="Google Shape;299;p2"/>
          <p:cNvSpPr/>
          <p:nvPr/>
        </p:nvSpPr>
        <p:spPr>
          <a:xfrm>
            <a:off x="918335" y="4196716"/>
            <a:ext cx="33949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300" name="Google Shape;300;p2"/>
          <p:cNvSpPr/>
          <p:nvPr/>
        </p:nvSpPr>
        <p:spPr>
          <a:xfrm>
            <a:off x="402036" y="4175266"/>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grpSp>
        <p:nvGrpSpPr>
          <p:cNvPr id="301" name="Google Shape;301;p2"/>
          <p:cNvGrpSpPr/>
          <p:nvPr/>
        </p:nvGrpSpPr>
        <p:grpSpPr>
          <a:xfrm>
            <a:off x="480842" y="4305353"/>
            <a:ext cx="265768" cy="163730"/>
            <a:chOff x="1319675" y="2389025"/>
            <a:chExt cx="2224000" cy="1370125"/>
          </a:xfrm>
        </p:grpSpPr>
        <p:sp>
          <p:nvSpPr>
            <p:cNvPr id="302" name="Google Shape;302;p2"/>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3" name="Google Shape;303;p2"/>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304" name="Google Shape;304;p2"/>
          <p:cNvSpPr txBox="1"/>
          <p:nvPr/>
        </p:nvSpPr>
        <p:spPr>
          <a:xfrm>
            <a:off x="920947" y="4195805"/>
            <a:ext cx="3392288" cy="38280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100"/>
              <a:buFont typeface="Roboto Black"/>
              <a:buNone/>
            </a:pPr>
            <a:r>
              <a:rPr b="0" i="0" lang="en-US" sz="1000" u="none" cap="none" strike="noStrike">
                <a:solidFill>
                  <a:schemeClr val="dk1"/>
                </a:solidFill>
                <a:latin typeface="Roboto Black"/>
                <a:ea typeface="Roboto Black"/>
                <a:cs typeface="Roboto Black"/>
                <a:sym typeface="Roboto Black"/>
              </a:rPr>
              <a:t>ADMINISTRACIÓN DE SISTEMAS OPERATIVOS EN RED</a:t>
            </a:r>
            <a:endParaRPr b="0" i="0" sz="1300" u="none" cap="none" strike="noStrike">
              <a:solidFill>
                <a:srgbClr val="000000"/>
              </a:solidFill>
              <a:latin typeface="Arial"/>
              <a:ea typeface="Arial"/>
              <a:cs typeface="Arial"/>
              <a:sym typeface="Arial"/>
            </a:endParaRPr>
          </a:p>
        </p:txBody>
      </p:sp>
      <p:sp>
        <p:nvSpPr>
          <p:cNvPr id="305" name="Google Shape;305;p2"/>
          <p:cNvSpPr/>
          <p:nvPr/>
        </p:nvSpPr>
        <p:spPr>
          <a:xfrm>
            <a:off x="355126" y="1351576"/>
            <a:ext cx="626552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Arial"/>
                <a:ea typeface="Arial"/>
                <a:cs typeface="Arial"/>
                <a:sym typeface="Arial"/>
              </a:rPr>
              <a:t>UNIDAD 1. INTRODUCCIÓN A LOS SISTEMAS TELEMÁTICOS</a:t>
            </a:r>
            <a:endParaRPr b="0" i="0" sz="1600" u="none" cap="none" strike="noStrike">
              <a:solidFill>
                <a:srgbClr val="000000"/>
              </a:solidFill>
              <a:latin typeface="Arial"/>
              <a:ea typeface="Arial"/>
              <a:cs typeface="Arial"/>
              <a:sym typeface="Arial"/>
            </a:endParaRPr>
          </a:p>
        </p:txBody>
      </p:sp>
      <p:sp>
        <p:nvSpPr>
          <p:cNvPr id="306" name="Google Shape;306;p2"/>
          <p:cNvSpPr txBox="1"/>
          <p:nvPr/>
        </p:nvSpPr>
        <p:spPr>
          <a:xfrm>
            <a:off x="6382548" y="4896484"/>
            <a:ext cx="275336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1" i="0" lang="en-US" sz="900" u="none" cap="none" strike="noStrike">
                <a:solidFill>
                  <a:schemeClr val="lt1"/>
                </a:solidFill>
                <a:latin typeface="Arial"/>
                <a:ea typeface="Arial"/>
                <a:cs typeface="Arial"/>
                <a:sym typeface="Arial"/>
              </a:rPr>
              <a:t>Msig. Adriana Collaguazo Jaramillo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1"/>
          <p:cNvSpPr txBox="1"/>
          <p:nvPr>
            <p:ph type="title"/>
          </p:nvPr>
        </p:nvSpPr>
        <p:spPr>
          <a:xfrm>
            <a:off x="256032" y="37318"/>
            <a:ext cx="7872984"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800">
                <a:solidFill>
                  <a:srgbClr val="362C7C"/>
                </a:solidFill>
              </a:rPr>
              <a:t>Direcciones IPv4 unicast, broadcast y multicast</a:t>
            </a:r>
            <a:br>
              <a:rPr b="1" lang="en-US" sz="1800">
                <a:solidFill>
                  <a:srgbClr val="362C7C"/>
                </a:solidFill>
              </a:rPr>
            </a:br>
            <a:r>
              <a:rPr b="1" lang="en-US" sz="2200">
                <a:solidFill>
                  <a:srgbClr val="362C7C"/>
                </a:solidFill>
              </a:rPr>
              <a:t>Transmisión de broadcast</a:t>
            </a:r>
            <a:endParaRPr b="1" sz="2200">
              <a:solidFill>
                <a:srgbClr val="362C7C"/>
              </a:solidFill>
            </a:endParaRPr>
          </a:p>
        </p:txBody>
      </p:sp>
      <p:sp>
        <p:nvSpPr>
          <p:cNvPr id="470" name="Google Shape;470;p21"/>
          <p:cNvSpPr txBox="1"/>
          <p:nvPr/>
        </p:nvSpPr>
        <p:spPr>
          <a:xfrm>
            <a:off x="309623" y="938248"/>
            <a:ext cx="7548266" cy="53495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Barlow Light"/>
                <a:ea typeface="Barlow Light"/>
                <a:cs typeface="Barlow Light"/>
                <a:sym typeface="Barlow Light"/>
              </a:rPr>
              <a:t>2. Broadcast:</a:t>
            </a:r>
            <a:r>
              <a:rPr b="0" i="0" lang="en-US" sz="1400" u="none" cap="none" strike="noStrike">
                <a:solidFill>
                  <a:srgbClr val="000000"/>
                </a:solidFill>
                <a:latin typeface="Barlow Light"/>
                <a:ea typeface="Barlow Light"/>
                <a:cs typeface="Barlow Light"/>
                <a:sym typeface="Barlow Light"/>
              </a:rPr>
              <a:t> proceso por el cual se envía un paquete de un host a todos los hosts en la red. Dirección MAC de broadcast: FFFF:FFFF:FFFF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700"/>
              </a:spcBef>
              <a:spcAft>
                <a:spcPts val="0"/>
              </a:spcAft>
              <a:buClr>
                <a:srgbClr val="000000"/>
              </a:buClr>
              <a:buSzPts val="1400"/>
              <a:buFont typeface="Arial"/>
              <a:buNone/>
            </a:pPr>
            <a:r>
              <a:t/>
            </a:r>
            <a:endParaRPr b="0" i="0" sz="1400" u="none" cap="none" strike="noStrike">
              <a:solidFill>
                <a:srgbClr val="000000"/>
              </a:solidFill>
              <a:latin typeface="Barlow Light"/>
              <a:ea typeface="Barlow Light"/>
              <a:cs typeface="Barlow Light"/>
              <a:sym typeface="Barlow Light"/>
            </a:endParaRPr>
          </a:p>
          <a:p>
            <a:pPr indent="0" lvl="0" marL="0" marR="0" rtl="0" algn="l">
              <a:lnSpc>
                <a:spcPct val="100000"/>
              </a:lnSpc>
              <a:spcBef>
                <a:spcPts val="700"/>
              </a:spcBef>
              <a:spcAft>
                <a:spcPts val="0"/>
              </a:spcAft>
              <a:buClr>
                <a:srgbClr val="000000"/>
              </a:buClr>
              <a:buSzPts val="1400"/>
              <a:buFont typeface="Arial"/>
              <a:buNone/>
            </a:pPr>
            <a:r>
              <a:t/>
            </a:r>
            <a:endParaRPr b="0" i="0" sz="1400" u="none" cap="none" strike="noStrike">
              <a:solidFill>
                <a:srgbClr val="000000"/>
              </a:solidFill>
              <a:latin typeface="Barlow Light"/>
              <a:ea typeface="Barlow Light"/>
              <a:cs typeface="Barlow Light"/>
              <a:sym typeface="Barlow Light"/>
            </a:endParaRPr>
          </a:p>
        </p:txBody>
      </p:sp>
      <p:sp>
        <p:nvSpPr>
          <p:cNvPr id="471" name="Google Shape;471;p21"/>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472" name="Google Shape;472;p21"/>
          <p:cNvPicPr preferRelativeResize="0"/>
          <p:nvPr/>
        </p:nvPicPr>
        <p:blipFill rotWithShape="1">
          <a:blip r:embed="rId3">
            <a:alphaModFix/>
          </a:blip>
          <a:srcRect b="0" l="0" r="0" t="0"/>
          <a:stretch/>
        </p:blipFill>
        <p:spPr>
          <a:xfrm>
            <a:off x="1657798" y="2127074"/>
            <a:ext cx="5069452" cy="16166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22"/>
          <p:cNvSpPr txBox="1"/>
          <p:nvPr>
            <p:ph type="title"/>
          </p:nvPr>
        </p:nvSpPr>
        <p:spPr>
          <a:xfrm>
            <a:off x="329184" y="9886"/>
            <a:ext cx="7598664"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800">
                <a:solidFill>
                  <a:srgbClr val="362C7C"/>
                </a:solidFill>
              </a:rPr>
              <a:t>Direcciones IPv4 unicast, broadcast y multicast</a:t>
            </a:r>
            <a:br>
              <a:rPr b="1" lang="en-US" sz="1800">
                <a:solidFill>
                  <a:srgbClr val="362C7C"/>
                </a:solidFill>
              </a:rPr>
            </a:br>
            <a:r>
              <a:rPr b="1" lang="en-US" sz="2200">
                <a:solidFill>
                  <a:srgbClr val="362C7C"/>
                </a:solidFill>
              </a:rPr>
              <a:t>Transmisión de multicast</a:t>
            </a:r>
            <a:endParaRPr b="1" sz="2200">
              <a:solidFill>
                <a:srgbClr val="362C7C"/>
              </a:solidFill>
            </a:endParaRPr>
          </a:p>
        </p:txBody>
      </p:sp>
      <p:sp>
        <p:nvSpPr>
          <p:cNvPr id="478" name="Google Shape;478;p22"/>
          <p:cNvSpPr txBox="1"/>
          <p:nvPr/>
        </p:nvSpPr>
        <p:spPr>
          <a:xfrm>
            <a:off x="329184" y="941016"/>
            <a:ext cx="7598664" cy="1994359"/>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Barlow Light"/>
                <a:ea typeface="Barlow Light"/>
                <a:cs typeface="Barlow Light"/>
                <a:sym typeface="Barlow Light"/>
              </a:rPr>
              <a:t>3. Multicast: </a:t>
            </a:r>
            <a:r>
              <a:rPr b="0" i="0" lang="en-US" sz="1400" u="none" cap="none" strike="noStrike">
                <a:solidFill>
                  <a:schemeClr val="dk1"/>
                </a:solidFill>
                <a:latin typeface="Barlow Light"/>
                <a:ea typeface="Barlow Light"/>
                <a:cs typeface="Barlow Light"/>
                <a:sym typeface="Barlow Light"/>
              </a:rPr>
              <a:t>proceso por el cual se envía un paquete de un host a un grupo seleccionado de hosts, posiblemente en redes distintas.</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700"/>
              </a:spcBef>
              <a:spcAft>
                <a:spcPts val="0"/>
              </a:spcAft>
              <a:buClr>
                <a:schemeClr val="dk1"/>
              </a:buClr>
              <a:buSzPts val="1400"/>
              <a:buFont typeface="Noto Sans Symbols"/>
              <a:buChar char="▪"/>
            </a:pPr>
            <a:r>
              <a:rPr b="0" i="0" lang="en-US" sz="1400" u="none" cap="none" strike="noStrike">
                <a:solidFill>
                  <a:schemeClr val="dk1"/>
                </a:solidFill>
                <a:latin typeface="Barlow Light"/>
                <a:ea typeface="Barlow Light"/>
                <a:cs typeface="Barlow Light"/>
                <a:sym typeface="Barlow Light"/>
              </a:rPr>
              <a:t>Se reserva para direccionamiento de grupos multicast: 224.0.0.0 a 239.255.255.255. </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700"/>
              </a:spcBef>
              <a:spcAft>
                <a:spcPts val="0"/>
              </a:spcAft>
              <a:buClr>
                <a:schemeClr val="dk1"/>
              </a:buClr>
              <a:buSzPts val="1400"/>
              <a:buFont typeface="Noto Sans Symbols"/>
              <a:buChar char="▪"/>
            </a:pPr>
            <a:r>
              <a:rPr b="0" i="0" lang="en-US" sz="1400" u="none" cap="none" strike="noStrike">
                <a:solidFill>
                  <a:schemeClr val="dk1"/>
                </a:solidFill>
                <a:latin typeface="Barlow Light"/>
                <a:ea typeface="Barlow Light"/>
                <a:cs typeface="Barlow Light"/>
                <a:sym typeface="Barlow Light"/>
              </a:rPr>
              <a:t>Link-local: 224.0.0.0 a 224.0.0.255 (ejemplo: información de enrutamiento que se intercambia mediante protocolos de enrutamiento).</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700"/>
              </a:spcBef>
              <a:spcAft>
                <a:spcPts val="0"/>
              </a:spcAft>
              <a:buClr>
                <a:schemeClr val="dk1"/>
              </a:buClr>
              <a:buSzPts val="1400"/>
              <a:buFont typeface="Noto Sans Symbols"/>
              <a:buChar char="▪"/>
            </a:pPr>
            <a:r>
              <a:rPr b="0" i="0" lang="en-US" sz="1400" u="none" cap="none" strike="noStrike">
                <a:solidFill>
                  <a:schemeClr val="dk1"/>
                </a:solidFill>
                <a:latin typeface="Barlow Light"/>
                <a:ea typeface="Barlow Light"/>
                <a:cs typeface="Barlow Light"/>
                <a:sym typeface="Barlow Light"/>
              </a:rPr>
              <a:t>Direcciones agrupadas globalmente: 224.0.1.0 a 238.255.255.255 (ejemplo: la dirección 224.0.1.1 se reservó para el protocolo de hora de red).</a:t>
            </a:r>
            <a:endParaRPr b="0" i="0" sz="1400" u="none" cap="none" strike="noStrike">
              <a:solidFill>
                <a:srgbClr val="000000"/>
              </a:solidFill>
              <a:latin typeface="Arial"/>
              <a:ea typeface="Arial"/>
              <a:cs typeface="Arial"/>
              <a:sym typeface="Arial"/>
            </a:endParaRPr>
          </a:p>
          <a:p>
            <a:pPr indent="-196850" lvl="0" marL="285750" marR="0" rtl="0" algn="just">
              <a:lnSpc>
                <a:spcPct val="100000"/>
              </a:lnSpc>
              <a:spcBef>
                <a:spcPts val="700"/>
              </a:spcBef>
              <a:spcAft>
                <a:spcPts val="0"/>
              </a:spcAft>
              <a:buClr>
                <a:schemeClr val="dk1"/>
              </a:buClr>
              <a:buSzPts val="1400"/>
              <a:buFont typeface="Noto Sans Symbols"/>
              <a:buNone/>
            </a:pPr>
            <a:r>
              <a:t/>
            </a:r>
            <a:endParaRPr b="0" i="0" sz="1400" u="none" cap="none" strike="noStrike">
              <a:solidFill>
                <a:schemeClr val="dk1"/>
              </a:solidFill>
              <a:latin typeface="Arial"/>
              <a:ea typeface="Arial"/>
              <a:cs typeface="Arial"/>
              <a:sym typeface="Arial"/>
            </a:endParaRPr>
          </a:p>
          <a:p>
            <a:pPr indent="-196850" lvl="0" marL="285750" marR="0" rtl="0" algn="just">
              <a:lnSpc>
                <a:spcPct val="100000"/>
              </a:lnSpc>
              <a:spcBef>
                <a:spcPts val="700"/>
              </a:spcBef>
              <a:spcAft>
                <a:spcPts val="0"/>
              </a:spcAft>
              <a:buClr>
                <a:schemeClr val="dk1"/>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79" name="Google Shape;479;p22"/>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480" name="Google Shape;480;p22"/>
          <p:cNvPicPr preferRelativeResize="0"/>
          <p:nvPr/>
        </p:nvPicPr>
        <p:blipFill rotWithShape="1">
          <a:blip r:embed="rId3">
            <a:alphaModFix/>
          </a:blip>
          <a:srcRect b="0" l="0" r="0" t="0"/>
          <a:stretch/>
        </p:blipFill>
        <p:spPr>
          <a:xfrm>
            <a:off x="1938499" y="3009105"/>
            <a:ext cx="4380034" cy="14059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23"/>
          <p:cNvSpPr txBox="1"/>
          <p:nvPr>
            <p:ph type="title"/>
          </p:nvPr>
        </p:nvSpPr>
        <p:spPr>
          <a:xfrm>
            <a:off x="354149" y="103019"/>
            <a:ext cx="7707133" cy="785642"/>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800">
                <a:solidFill>
                  <a:srgbClr val="362C7C"/>
                </a:solidFill>
              </a:rPr>
              <a:t>Tipos de direcciones IPv4</a:t>
            </a:r>
            <a:br>
              <a:rPr b="1" lang="en-US" sz="1800">
                <a:solidFill>
                  <a:srgbClr val="362C7C"/>
                </a:solidFill>
              </a:rPr>
            </a:br>
            <a:r>
              <a:rPr b="1" lang="en-US" sz="2200">
                <a:solidFill>
                  <a:srgbClr val="362C7C"/>
                </a:solidFill>
              </a:rPr>
              <a:t>Clases de direcciones IPv4</a:t>
            </a:r>
            <a:endParaRPr b="1" sz="2200">
              <a:solidFill>
                <a:srgbClr val="362C7C"/>
              </a:solidFill>
            </a:endParaRPr>
          </a:p>
        </p:txBody>
      </p:sp>
      <p:sp>
        <p:nvSpPr>
          <p:cNvPr id="486" name="Google Shape;486;p23"/>
          <p:cNvSpPr txBox="1"/>
          <p:nvPr/>
        </p:nvSpPr>
        <p:spPr>
          <a:xfrm>
            <a:off x="390361" y="1218862"/>
            <a:ext cx="7511385" cy="28099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Barlow Light"/>
                <a:ea typeface="Barlow Light"/>
                <a:cs typeface="Barlow Light"/>
                <a:sym typeface="Barlow Light"/>
              </a:rPr>
              <a:t>Los bloques de direcciones privadas son los siguientes:</a:t>
            </a:r>
            <a:endParaRPr b="0" i="0" sz="1400" u="none" cap="none" strike="noStrike">
              <a:solidFill>
                <a:srgbClr val="000000"/>
              </a:solidFill>
              <a:latin typeface="Arial"/>
              <a:ea typeface="Arial"/>
              <a:cs typeface="Arial"/>
              <a:sym typeface="Arial"/>
            </a:endParaRPr>
          </a:p>
          <a:p>
            <a:pPr indent="-236554" lvl="0" marL="236554" marR="0" rtl="0" algn="just">
              <a:lnSpc>
                <a:spcPct val="95000"/>
              </a:lnSpc>
              <a:spcBef>
                <a:spcPts val="1200"/>
              </a:spcBef>
              <a:spcAft>
                <a:spcPts val="0"/>
              </a:spcAft>
              <a:buClr>
                <a:schemeClr val="dk1"/>
              </a:buClr>
              <a:buSzPts val="1600"/>
              <a:buFont typeface="Noto Sans Symbols"/>
              <a:buChar char="▪"/>
            </a:pPr>
            <a:r>
              <a:rPr b="0" i="0" lang="en-US" sz="1600" u="none" cap="none" strike="noStrike">
                <a:solidFill>
                  <a:srgbClr val="000000"/>
                </a:solidFill>
                <a:latin typeface="Barlow Light"/>
                <a:ea typeface="Barlow Light"/>
                <a:cs typeface="Barlow Light"/>
                <a:sym typeface="Barlow Light"/>
              </a:rPr>
              <a:t>Los hosts que no requieren acceso a Internet pueden utilizar direcciones </a:t>
            </a:r>
            <a:r>
              <a:rPr b="0" i="0" lang="en-US" sz="1600" u="none" cap="none" strike="noStrike">
                <a:solidFill>
                  <a:srgbClr val="000000"/>
                </a:solidFill>
                <a:highlight>
                  <a:schemeClr val="lt1"/>
                </a:highlight>
                <a:latin typeface="Barlow Light"/>
                <a:ea typeface="Barlow Light"/>
                <a:cs typeface="Barlow Light"/>
                <a:sym typeface="Barlow Light"/>
              </a:rPr>
              <a:t>privadas.</a:t>
            </a:r>
            <a:endParaRPr b="0" i="0" sz="1400" u="none" cap="none" strike="noStrike">
              <a:solidFill>
                <a:srgbClr val="000000"/>
              </a:solidFill>
              <a:highlight>
                <a:schemeClr val="lt1"/>
              </a:highlight>
              <a:latin typeface="Arial"/>
              <a:ea typeface="Arial"/>
              <a:cs typeface="Arial"/>
              <a:sym typeface="Arial"/>
            </a:endParaRPr>
          </a:p>
          <a:p>
            <a:pPr indent="-236554" lvl="0" marL="236554" marR="0" rtl="0" algn="l">
              <a:lnSpc>
                <a:spcPct val="95000"/>
              </a:lnSpc>
              <a:spcBef>
                <a:spcPts val="1200"/>
              </a:spcBef>
              <a:spcAft>
                <a:spcPts val="0"/>
              </a:spcAft>
              <a:buClr>
                <a:schemeClr val="dk1"/>
              </a:buClr>
              <a:buSzPts val="1600"/>
              <a:buFont typeface="Noto Sans Symbols"/>
              <a:buChar char="▪"/>
            </a:pPr>
            <a:r>
              <a:rPr b="1" i="0" lang="en-US" sz="1600" u="none" cap="none" strike="noStrike">
                <a:solidFill>
                  <a:srgbClr val="000000"/>
                </a:solidFill>
                <a:latin typeface="Barlow Light"/>
                <a:ea typeface="Barlow Light"/>
                <a:cs typeface="Barlow Light"/>
                <a:sym typeface="Barlow Light"/>
              </a:rPr>
              <a:t>10.0.0.0 a 10.255.255.255 (10.0.0.0/8) -&gt; Clase A</a:t>
            </a:r>
            <a:endParaRPr b="0" i="0" sz="1400" u="none" cap="none" strike="noStrike">
              <a:solidFill>
                <a:srgbClr val="000000"/>
              </a:solidFill>
              <a:latin typeface="Arial"/>
              <a:ea typeface="Arial"/>
              <a:cs typeface="Arial"/>
              <a:sym typeface="Arial"/>
            </a:endParaRPr>
          </a:p>
          <a:p>
            <a:pPr indent="-236554" lvl="0" marL="236554" marR="0" rtl="0" algn="l">
              <a:lnSpc>
                <a:spcPct val="95000"/>
              </a:lnSpc>
              <a:spcBef>
                <a:spcPts val="1200"/>
              </a:spcBef>
              <a:spcAft>
                <a:spcPts val="0"/>
              </a:spcAft>
              <a:buClr>
                <a:schemeClr val="dk1"/>
              </a:buClr>
              <a:buSzPts val="1600"/>
              <a:buFont typeface="Noto Sans Symbols"/>
              <a:buChar char="▪"/>
            </a:pPr>
            <a:r>
              <a:rPr b="1" i="0" lang="en-US" sz="1600" u="none" cap="none" strike="noStrike">
                <a:solidFill>
                  <a:srgbClr val="000000"/>
                </a:solidFill>
                <a:latin typeface="Barlow Light"/>
                <a:ea typeface="Barlow Light"/>
                <a:cs typeface="Barlow Light"/>
                <a:sym typeface="Barlow Light"/>
              </a:rPr>
              <a:t>172.16.0.0 a 172.31.255.255 </a:t>
            </a:r>
            <a:r>
              <a:rPr b="1" i="0" lang="en-US" sz="1600" u="none" cap="none" strike="noStrike">
                <a:solidFill>
                  <a:srgbClr val="000000"/>
                </a:solidFill>
                <a:highlight>
                  <a:schemeClr val="lt1"/>
                </a:highlight>
                <a:latin typeface="Barlow Light"/>
                <a:ea typeface="Barlow Light"/>
                <a:cs typeface="Barlow Light"/>
                <a:sym typeface="Barlow Light"/>
              </a:rPr>
              <a:t>(172.16.0.0/12) -&gt; Clase B</a:t>
            </a:r>
            <a:endParaRPr b="0" i="0" sz="1400" u="none" cap="none" strike="noStrike">
              <a:solidFill>
                <a:srgbClr val="000000"/>
              </a:solidFill>
              <a:highlight>
                <a:schemeClr val="lt1"/>
              </a:highlight>
              <a:latin typeface="Arial"/>
              <a:ea typeface="Arial"/>
              <a:cs typeface="Arial"/>
              <a:sym typeface="Arial"/>
            </a:endParaRPr>
          </a:p>
          <a:p>
            <a:pPr indent="-236554" lvl="0" marL="236554" marR="0" rtl="0" algn="l">
              <a:lnSpc>
                <a:spcPct val="95000"/>
              </a:lnSpc>
              <a:spcBef>
                <a:spcPts val="1200"/>
              </a:spcBef>
              <a:spcAft>
                <a:spcPts val="0"/>
              </a:spcAft>
              <a:buClr>
                <a:schemeClr val="dk1"/>
              </a:buClr>
              <a:buSzPts val="1600"/>
              <a:buFont typeface="Noto Sans Symbols"/>
              <a:buChar char="▪"/>
            </a:pPr>
            <a:r>
              <a:rPr b="1" i="0" lang="en-US" sz="1600" u="none" cap="none" strike="noStrike">
                <a:solidFill>
                  <a:srgbClr val="000000"/>
                </a:solidFill>
                <a:highlight>
                  <a:schemeClr val="lt1"/>
                </a:highlight>
                <a:latin typeface="Barlow Light"/>
                <a:ea typeface="Barlow Light"/>
                <a:cs typeface="Barlow Light"/>
                <a:sym typeface="Barlow Light"/>
              </a:rPr>
              <a:t>192.168.0.0 a 192.168.255.255 (192.168.0.0/16) -&gt; Clase C</a:t>
            </a:r>
            <a:endParaRPr b="0" i="0" sz="1600" u="none" cap="none" strike="noStrike">
              <a:solidFill>
                <a:srgbClr val="000000"/>
              </a:solidFill>
              <a:highlight>
                <a:schemeClr val="lt1"/>
              </a:highlight>
              <a:latin typeface="Barlow Light"/>
              <a:ea typeface="Barlow Light"/>
              <a:cs typeface="Barlow Light"/>
              <a:sym typeface="Barlow Light"/>
            </a:endParaRPr>
          </a:p>
          <a:p>
            <a:pPr indent="0" lvl="0" marL="0" marR="0" rtl="0" algn="just">
              <a:lnSpc>
                <a:spcPct val="95000"/>
              </a:lnSpc>
              <a:spcBef>
                <a:spcPts val="1200"/>
              </a:spcBef>
              <a:spcAft>
                <a:spcPts val="0"/>
              </a:spcAft>
              <a:buClr>
                <a:srgbClr val="000000"/>
              </a:buClr>
              <a:buSzPts val="1600"/>
              <a:buFont typeface="Arial"/>
              <a:buNone/>
            </a:pPr>
            <a:r>
              <a:rPr b="0" i="0" lang="en-US" sz="1600" u="none" cap="none" strike="noStrike">
                <a:solidFill>
                  <a:srgbClr val="000000"/>
                </a:solidFill>
                <a:latin typeface="Barlow Light"/>
                <a:ea typeface="Barlow Light"/>
                <a:cs typeface="Barlow Light"/>
                <a:sym typeface="Barlow Light"/>
              </a:rPr>
              <a:t>11.0.0.0/8, 172.40.0.0/16, 200.93.195.0/24 públicas.</a:t>
            </a:r>
            <a:endParaRPr b="0" i="0" sz="1600" u="none" cap="none" strike="noStrike">
              <a:solidFill>
                <a:srgbClr val="000000"/>
              </a:solidFill>
              <a:latin typeface="Barlow Light"/>
              <a:ea typeface="Barlow Light"/>
              <a:cs typeface="Barlow Light"/>
              <a:sym typeface="Barlow Light"/>
            </a:endParaRPr>
          </a:p>
          <a:p>
            <a:pPr indent="0" lvl="0" marL="0" marR="0" rtl="0" algn="just">
              <a:lnSpc>
                <a:spcPct val="95000"/>
              </a:lnSpc>
              <a:spcBef>
                <a:spcPts val="1200"/>
              </a:spcBef>
              <a:spcAft>
                <a:spcPts val="0"/>
              </a:spcAft>
              <a:buClr>
                <a:srgbClr val="000000"/>
              </a:buClr>
              <a:buSzPts val="1600"/>
              <a:buFont typeface="Arial"/>
              <a:buNone/>
            </a:pPr>
            <a:r>
              <a:rPr b="0" i="0" lang="en-US" sz="1600" u="none" cap="none" strike="noStrike">
                <a:solidFill>
                  <a:srgbClr val="000000"/>
                </a:solidFill>
                <a:latin typeface="Barlow Light"/>
                <a:ea typeface="Barlow Light"/>
                <a:cs typeface="Barlow Light"/>
                <a:sym typeface="Barlow Light"/>
              </a:rPr>
              <a:t>Direcciones de red y de broadcast: no es posible asignar a hosts la primera ni la última dirección de cada red.</a:t>
            </a:r>
            <a:endParaRPr b="0" i="0" sz="1400" u="none" cap="none" strike="noStrike">
              <a:solidFill>
                <a:srgbClr val="000000"/>
              </a:solidFill>
              <a:latin typeface="Arial"/>
              <a:ea typeface="Arial"/>
              <a:cs typeface="Arial"/>
              <a:sym typeface="Arial"/>
            </a:endParaRPr>
          </a:p>
        </p:txBody>
      </p:sp>
      <p:sp>
        <p:nvSpPr>
          <p:cNvPr id="487" name="Google Shape;487;p23"/>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24"/>
          <p:cNvSpPr txBox="1"/>
          <p:nvPr>
            <p:ph type="title"/>
          </p:nvPr>
        </p:nvSpPr>
        <p:spPr>
          <a:xfrm>
            <a:off x="340704" y="0"/>
            <a:ext cx="7496822" cy="602762"/>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200">
                <a:solidFill>
                  <a:srgbClr val="362C7C"/>
                </a:solidFill>
              </a:rPr>
              <a:t>Tipos de direcciones IPv4</a:t>
            </a:r>
            <a:endParaRPr b="1" sz="2200">
              <a:solidFill>
                <a:srgbClr val="362C7C"/>
              </a:solidFill>
            </a:endParaRPr>
          </a:p>
        </p:txBody>
      </p:sp>
      <p:pic>
        <p:nvPicPr>
          <p:cNvPr id="493" name="Google Shape;493;p24"/>
          <p:cNvPicPr preferRelativeResize="0"/>
          <p:nvPr/>
        </p:nvPicPr>
        <p:blipFill rotWithShape="1">
          <a:blip r:embed="rId3">
            <a:alphaModFix/>
          </a:blip>
          <a:srcRect b="0" l="0" r="0" t="0"/>
          <a:stretch/>
        </p:blipFill>
        <p:spPr>
          <a:xfrm>
            <a:off x="340704" y="1305038"/>
            <a:ext cx="4502271" cy="2169090"/>
          </a:xfrm>
          <a:prstGeom prst="rect">
            <a:avLst/>
          </a:prstGeom>
          <a:noFill/>
          <a:ln>
            <a:noFill/>
          </a:ln>
        </p:spPr>
      </p:pic>
      <p:sp>
        <p:nvSpPr>
          <p:cNvPr id="494" name="Google Shape;494;p24"/>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495" name="Google Shape;495;p24"/>
          <p:cNvPicPr preferRelativeResize="0"/>
          <p:nvPr/>
        </p:nvPicPr>
        <p:blipFill rotWithShape="1">
          <a:blip r:embed="rId4">
            <a:alphaModFix/>
          </a:blip>
          <a:srcRect b="0" l="0" r="0" t="0"/>
          <a:stretch/>
        </p:blipFill>
        <p:spPr>
          <a:xfrm>
            <a:off x="5012826" y="1488082"/>
            <a:ext cx="3081402" cy="18030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25"/>
          <p:cNvSpPr txBox="1"/>
          <p:nvPr>
            <p:ph type="title"/>
          </p:nvPr>
        </p:nvSpPr>
        <p:spPr>
          <a:xfrm>
            <a:off x="298370" y="76200"/>
            <a:ext cx="7496822" cy="794786"/>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800">
                <a:solidFill>
                  <a:srgbClr val="362C7C"/>
                </a:solidFill>
              </a:rPr>
              <a:t>Prueba y verificación</a:t>
            </a:r>
            <a:br>
              <a:rPr b="1" lang="en-US" sz="1800">
                <a:solidFill>
                  <a:srgbClr val="362C7C"/>
                </a:solidFill>
              </a:rPr>
            </a:br>
            <a:r>
              <a:rPr b="1" lang="en-US" sz="2200">
                <a:solidFill>
                  <a:srgbClr val="362C7C"/>
                </a:solidFill>
              </a:rPr>
              <a:t>Prueba de conectividad a la red</a:t>
            </a:r>
            <a:endParaRPr b="1" sz="2200">
              <a:solidFill>
                <a:srgbClr val="362C7C"/>
              </a:solidFill>
            </a:endParaRPr>
          </a:p>
        </p:txBody>
      </p:sp>
      <p:pic>
        <p:nvPicPr>
          <p:cNvPr id="501" name="Google Shape;501;p25"/>
          <p:cNvPicPr preferRelativeResize="0"/>
          <p:nvPr/>
        </p:nvPicPr>
        <p:blipFill rotWithShape="1">
          <a:blip r:embed="rId3">
            <a:alphaModFix/>
          </a:blip>
          <a:srcRect b="0" l="0" r="0" t="0"/>
          <a:stretch/>
        </p:blipFill>
        <p:spPr>
          <a:xfrm>
            <a:off x="2070909" y="1093258"/>
            <a:ext cx="4070278" cy="3453290"/>
          </a:xfrm>
          <a:prstGeom prst="rect">
            <a:avLst/>
          </a:prstGeom>
          <a:noFill/>
          <a:ln>
            <a:noFill/>
          </a:ln>
        </p:spPr>
      </p:pic>
      <p:sp>
        <p:nvSpPr>
          <p:cNvPr id="502" name="Google Shape;502;p25"/>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26"/>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508" name="Google Shape;508;p26"/>
          <p:cNvPicPr preferRelativeResize="0"/>
          <p:nvPr/>
        </p:nvPicPr>
        <p:blipFill rotWithShape="1">
          <a:blip r:embed="rId3">
            <a:alphaModFix/>
          </a:blip>
          <a:srcRect b="0" l="0" r="0" t="0"/>
          <a:stretch/>
        </p:blipFill>
        <p:spPr>
          <a:xfrm>
            <a:off x="1955799" y="811719"/>
            <a:ext cx="4510811" cy="3883968"/>
          </a:xfrm>
          <a:prstGeom prst="rect">
            <a:avLst/>
          </a:prstGeom>
          <a:noFill/>
          <a:ln>
            <a:noFill/>
          </a:ln>
        </p:spPr>
      </p:pic>
      <p:sp>
        <p:nvSpPr>
          <p:cNvPr id="509" name="Google Shape;509;p26"/>
          <p:cNvSpPr txBox="1"/>
          <p:nvPr>
            <p:ph type="title"/>
          </p:nvPr>
        </p:nvSpPr>
        <p:spPr>
          <a:xfrm>
            <a:off x="298369" y="76200"/>
            <a:ext cx="7660297" cy="794786"/>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600">
                <a:solidFill>
                  <a:srgbClr val="362C7C"/>
                </a:solidFill>
              </a:rPr>
              <a:t>Trabajo autónomo 1: División de subredes con direccionamiento IPv4</a:t>
            </a:r>
            <a:br>
              <a:rPr b="1" lang="en-US" sz="1600">
                <a:solidFill>
                  <a:srgbClr val="362C7C"/>
                </a:solidFill>
              </a:rPr>
            </a:br>
            <a:r>
              <a:rPr b="1" lang="en-US" sz="2000">
                <a:solidFill>
                  <a:srgbClr val="362C7C"/>
                </a:solidFill>
              </a:rPr>
              <a:t>Ejercicios en clase</a:t>
            </a:r>
            <a:endParaRPr b="1" sz="2000">
              <a:solidFill>
                <a:srgbClr val="362C7C"/>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28"/>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515" name="Google Shape;515;p28"/>
          <p:cNvSpPr txBox="1"/>
          <p:nvPr>
            <p:ph type="title"/>
          </p:nvPr>
        </p:nvSpPr>
        <p:spPr>
          <a:xfrm>
            <a:off x="324604" y="30935"/>
            <a:ext cx="7660298" cy="794786"/>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800">
                <a:solidFill>
                  <a:srgbClr val="362C7C"/>
                </a:solidFill>
              </a:rPr>
              <a:t>Enrutamiento entre redes</a:t>
            </a:r>
            <a:br>
              <a:rPr b="1" lang="en-US" sz="1800">
                <a:solidFill>
                  <a:srgbClr val="362C7C"/>
                </a:solidFill>
              </a:rPr>
            </a:br>
            <a:r>
              <a:rPr b="1" lang="en-US" sz="2200">
                <a:solidFill>
                  <a:srgbClr val="362C7C"/>
                </a:solidFill>
              </a:rPr>
              <a:t>¿Cómo crear una red LAN?</a:t>
            </a:r>
            <a:endParaRPr b="1" sz="2200">
              <a:solidFill>
                <a:srgbClr val="362C7C"/>
              </a:solidFill>
            </a:endParaRPr>
          </a:p>
        </p:txBody>
      </p:sp>
      <p:pic>
        <p:nvPicPr>
          <p:cNvPr id="516" name="Google Shape;516;p28"/>
          <p:cNvPicPr preferRelativeResize="0"/>
          <p:nvPr/>
        </p:nvPicPr>
        <p:blipFill rotWithShape="1">
          <a:blip r:embed="rId3">
            <a:alphaModFix/>
          </a:blip>
          <a:srcRect b="0" l="0" r="0" t="0"/>
          <a:stretch/>
        </p:blipFill>
        <p:spPr>
          <a:xfrm>
            <a:off x="3139997" y="1262488"/>
            <a:ext cx="4772478" cy="2912116"/>
          </a:xfrm>
          <a:prstGeom prst="rect">
            <a:avLst/>
          </a:prstGeom>
          <a:noFill/>
          <a:ln>
            <a:noFill/>
          </a:ln>
        </p:spPr>
      </p:pic>
      <p:sp>
        <p:nvSpPr>
          <p:cNvPr id="517" name="Google Shape;517;p28"/>
          <p:cNvSpPr/>
          <p:nvPr/>
        </p:nvSpPr>
        <p:spPr>
          <a:xfrm>
            <a:off x="324604" y="1056553"/>
            <a:ext cx="2635879" cy="3323987"/>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Barlow Light"/>
                <a:ea typeface="Barlow Light"/>
                <a:cs typeface="Barlow Light"/>
                <a:sym typeface="Barlow Light"/>
              </a:rPr>
              <a:t>Una red doméstica es una pequeña LAN con dispositivos que generalmente se conectan a un router integrado. </a:t>
            </a:r>
            <a:endParaRPr b="0" i="0" sz="1400" u="none" cap="none" strike="noStrike">
              <a:solidFill>
                <a:srgbClr val="000000"/>
              </a:solidFill>
              <a:latin typeface="Arial"/>
              <a:ea typeface="Arial"/>
              <a:cs typeface="Arial"/>
              <a:sym typeface="Arial"/>
            </a:endParaRPr>
          </a:p>
          <a:p>
            <a:pPr indent="-196850" lvl="0" marL="285750" marR="0" rtl="0" algn="just">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Barlow Light"/>
              <a:ea typeface="Barlow Light"/>
              <a:cs typeface="Barlow Light"/>
              <a:sym typeface="Barlow Light"/>
            </a:endParaRPr>
          </a:p>
          <a:p>
            <a:pPr indent="-285750" lvl="0" marL="285750" marR="0" rtl="0" algn="just">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Barlow Light"/>
                <a:ea typeface="Barlow Light"/>
                <a:cs typeface="Barlow Light"/>
                <a:sym typeface="Barlow Light"/>
              </a:rPr>
              <a:t>El router está conectado a Internet. </a:t>
            </a:r>
            <a:endParaRPr b="0" i="0" sz="1400" u="none" cap="none" strike="noStrike">
              <a:solidFill>
                <a:srgbClr val="000000"/>
              </a:solidFill>
              <a:latin typeface="Arial"/>
              <a:ea typeface="Arial"/>
              <a:cs typeface="Arial"/>
              <a:sym typeface="Arial"/>
            </a:endParaRPr>
          </a:p>
          <a:p>
            <a:pPr indent="-196850" lvl="0" marL="285750" marR="0" rtl="0" algn="just">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Barlow Light"/>
              <a:ea typeface="Barlow Light"/>
              <a:cs typeface="Barlow Light"/>
              <a:sym typeface="Barlow Light"/>
            </a:endParaRPr>
          </a:p>
          <a:p>
            <a:pPr indent="-285750" lvl="0" marL="285750" marR="0" rtl="0" algn="just">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Barlow Light"/>
                <a:ea typeface="Barlow Light"/>
                <a:cs typeface="Barlow Light"/>
                <a:sym typeface="Barlow Light"/>
              </a:rPr>
              <a:t>Lo más probable es que el router doméstico esté equipado con funcionalidades tanto cableadas como inalámbricas.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27"/>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523" name="Google Shape;523;p27"/>
          <p:cNvSpPr txBox="1"/>
          <p:nvPr>
            <p:ph type="title"/>
          </p:nvPr>
        </p:nvSpPr>
        <p:spPr>
          <a:xfrm>
            <a:off x="324604" y="30935"/>
            <a:ext cx="7660298" cy="794786"/>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800">
                <a:solidFill>
                  <a:srgbClr val="362C7C"/>
                </a:solidFill>
              </a:rPr>
              <a:t>Enrutamiento entre redes</a:t>
            </a:r>
            <a:br>
              <a:rPr b="1" lang="en-US" sz="1800">
                <a:solidFill>
                  <a:srgbClr val="362C7C"/>
                </a:solidFill>
              </a:rPr>
            </a:br>
            <a:r>
              <a:rPr b="1" lang="en-US" sz="2200">
                <a:solidFill>
                  <a:srgbClr val="362C7C"/>
                </a:solidFill>
              </a:rPr>
              <a:t>¿Cómo crear una red LAN?</a:t>
            </a:r>
            <a:endParaRPr b="1" sz="2200">
              <a:solidFill>
                <a:srgbClr val="362C7C"/>
              </a:solidFill>
            </a:endParaRPr>
          </a:p>
        </p:txBody>
      </p:sp>
      <p:graphicFrame>
        <p:nvGraphicFramePr>
          <p:cNvPr id="524" name="Google Shape;524;p27"/>
          <p:cNvGraphicFramePr/>
          <p:nvPr/>
        </p:nvGraphicFramePr>
        <p:xfrm>
          <a:off x="324604" y="834774"/>
          <a:ext cx="3000000" cy="3000000"/>
        </p:xfrm>
        <a:graphic>
          <a:graphicData uri="http://schemas.openxmlformats.org/drawingml/2006/table">
            <a:tbl>
              <a:tblPr bandRow="1" firstRow="1">
                <a:noFill/>
                <a:tableStyleId>{ADAB59A1-8355-426B-8209-E0854717B86A}</a:tableStyleId>
              </a:tblPr>
              <a:tblGrid>
                <a:gridCol w="3686075"/>
                <a:gridCol w="3974225"/>
              </a:tblGrid>
              <a:tr h="20193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193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525" name="Google Shape;525;p27"/>
          <p:cNvPicPr preferRelativeResize="0"/>
          <p:nvPr/>
        </p:nvPicPr>
        <p:blipFill rotWithShape="1">
          <a:blip r:embed="rId3">
            <a:alphaModFix/>
          </a:blip>
          <a:srcRect b="0" l="0" r="0" t="0"/>
          <a:stretch/>
        </p:blipFill>
        <p:spPr>
          <a:xfrm>
            <a:off x="4352929" y="1187715"/>
            <a:ext cx="3316080" cy="1274828"/>
          </a:xfrm>
          <a:prstGeom prst="rect">
            <a:avLst/>
          </a:prstGeom>
          <a:noFill/>
          <a:ln>
            <a:noFill/>
          </a:ln>
        </p:spPr>
      </p:pic>
      <p:pic>
        <p:nvPicPr>
          <p:cNvPr id="526" name="Google Shape;526;p27"/>
          <p:cNvPicPr preferRelativeResize="0"/>
          <p:nvPr/>
        </p:nvPicPr>
        <p:blipFill rotWithShape="1">
          <a:blip r:embed="rId4">
            <a:alphaModFix/>
          </a:blip>
          <a:srcRect b="0" l="0" r="0" t="0"/>
          <a:stretch/>
        </p:blipFill>
        <p:spPr>
          <a:xfrm>
            <a:off x="508543" y="1102735"/>
            <a:ext cx="3330225" cy="1444788"/>
          </a:xfrm>
          <a:prstGeom prst="rect">
            <a:avLst/>
          </a:prstGeom>
          <a:noFill/>
          <a:ln>
            <a:noFill/>
          </a:ln>
        </p:spPr>
      </p:pic>
      <p:pic>
        <p:nvPicPr>
          <p:cNvPr id="527" name="Google Shape;527;p27"/>
          <p:cNvPicPr preferRelativeResize="0"/>
          <p:nvPr/>
        </p:nvPicPr>
        <p:blipFill rotWithShape="1">
          <a:blip r:embed="rId5">
            <a:alphaModFix/>
          </a:blip>
          <a:srcRect b="0" l="0" r="0" t="0"/>
          <a:stretch/>
        </p:blipFill>
        <p:spPr>
          <a:xfrm>
            <a:off x="4347526" y="3128421"/>
            <a:ext cx="3316080" cy="1406510"/>
          </a:xfrm>
          <a:prstGeom prst="rect">
            <a:avLst/>
          </a:prstGeom>
          <a:noFill/>
          <a:ln>
            <a:noFill/>
          </a:ln>
        </p:spPr>
      </p:pic>
      <p:pic>
        <p:nvPicPr>
          <p:cNvPr id="528" name="Google Shape;528;p27"/>
          <p:cNvPicPr preferRelativeResize="0"/>
          <p:nvPr/>
        </p:nvPicPr>
        <p:blipFill rotWithShape="1">
          <a:blip r:embed="rId6">
            <a:alphaModFix/>
          </a:blip>
          <a:srcRect b="0" l="0" r="0" t="0"/>
          <a:stretch/>
        </p:blipFill>
        <p:spPr>
          <a:xfrm>
            <a:off x="508543" y="3059730"/>
            <a:ext cx="3133278" cy="14752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1630f862342_0_0"/>
          <p:cNvSpPr txBox="1"/>
          <p:nvPr>
            <p:ph type="title"/>
          </p:nvPr>
        </p:nvSpPr>
        <p:spPr>
          <a:xfrm>
            <a:off x="251926" y="213750"/>
            <a:ext cx="5159700" cy="48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362C7C"/>
                </a:solidFill>
              </a:rPr>
              <a:t>Topologías de red</a:t>
            </a:r>
            <a:endParaRPr/>
          </a:p>
        </p:txBody>
      </p:sp>
      <p:pic>
        <p:nvPicPr>
          <p:cNvPr id="535" name="Google Shape;535;g1630f862342_0_0"/>
          <p:cNvPicPr preferRelativeResize="0"/>
          <p:nvPr/>
        </p:nvPicPr>
        <p:blipFill rotWithShape="1">
          <a:blip r:embed="rId3">
            <a:alphaModFix/>
          </a:blip>
          <a:srcRect b="0" l="0" r="0" t="0"/>
          <a:stretch/>
        </p:blipFill>
        <p:spPr>
          <a:xfrm>
            <a:off x="407435" y="1283997"/>
            <a:ext cx="3076189" cy="2830486"/>
          </a:xfrm>
          <a:prstGeom prst="rect">
            <a:avLst/>
          </a:prstGeom>
          <a:noFill/>
          <a:ln>
            <a:noFill/>
          </a:ln>
        </p:spPr>
      </p:pic>
      <p:pic>
        <p:nvPicPr>
          <p:cNvPr id="536" name="Google Shape;536;g1630f862342_0_0"/>
          <p:cNvPicPr preferRelativeResize="0"/>
          <p:nvPr/>
        </p:nvPicPr>
        <p:blipFill rotWithShape="1">
          <a:blip r:embed="rId4">
            <a:alphaModFix/>
          </a:blip>
          <a:srcRect b="0" l="0" r="0" t="0"/>
          <a:stretch/>
        </p:blipFill>
        <p:spPr>
          <a:xfrm>
            <a:off x="3984173" y="1283997"/>
            <a:ext cx="3888086" cy="2830486"/>
          </a:xfrm>
          <a:prstGeom prst="rect">
            <a:avLst/>
          </a:prstGeom>
          <a:noFill/>
          <a:ln>
            <a:noFill/>
          </a:ln>
        </p:spPr>
      </p:pic>
      <p:sp>
        <p:nvSpPr>
          <p:cNvPr id="537" name="Google Shape;537;g1630f862342_0_0"/>
          <p:cNvSpPr txBox="1"/>
          <p:nvPr>
            <p:ph idx="12" type="sldNum"/>
          </p:nvPr>
        </p:nvSpPr>
        <p:spPr>
          <a:xfrm>
            <a:off x="8690607" y="2208175"/>
            <a:ext cx="4533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7"/>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543" name="Google Shape;543;p77"/>
          <p:cNvSpPr txBox="1"/>
          <p:nvPr>
            <p:ph type="title"/>
          </p:nvPr>
        </p:nvSpPr>
        <p:spPr>
          <a:xfrm>
            <a:off x="298369" y="76200"/>
            <a:ext cx="7660297" cy="794786"/>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800">
                <a:solidFill>
                  <a:srgbClr val="362C7C"/>
                </a:solidFill>
              </a:rPr>
              <a:t>Trabajo autónomo 2: Aprovisionamiento de direcciones IPv4</a:t>
            </a:r>
            <a:br>
              <a:rPr b="1" lang="en-US" sz="1800">
                <a:solidFill>
                  <a:srgbClr val="362C7C"/>
                </a:solidFill>
              </a:rPr>
            </a:br>
            <a:r>
              <a:rPr b="1" lang="en-US" sz="2200">
                <a:solidFill>
                  <a:srgbClr val="362C7C"/>
                </a:solidFill>
              </a:rPr>
              <a:t>Ejercicios en clase</a:t>
            </a:r>
            <a:endParaRPr b="1" sz="2200">
              <a:solidFill>
                <a:srgbClr val="362C7C"/>
              </a:solidFill>
            </a:endParaRPr>
          </a:p>
        </p:txBody>
      </p:sp>
      <p:graphicFrame>
        <p:nvGraphicFramePr>
          <p:cNvPr id="544" name="Google Shape;544;p77"/>
          <p:cNvGraphicFramePr/>
          <p:nvPr/>
        </p:nvGraphicFramePr>
        <p:xfrm>
          <a:off x="1772285" y="3498043"/>
          <a:ext cx="3000000" cy="3000000"/>
        </p:xfrm>
        <a:graphic>
          <a:graphicData uri="http://schemas.openxmlformats.org/drawingml/2006/table">
            <a:tbl>
              <a:tblPr bandRow="1" firstCol="1" firstRow="1">
                <a:noFill/>
                <a:tableStyleId>{ADAB59A1-8355-426B-8209-E0854717B86A}</a:tableStyleId>
              </a:tblPr>
              <a:tblGrid>
                <a:gridCol w="713875"/>
                <a:gridCol w="1010925"/>
                <a:gridCol w="1153575"/>
                <a:gridCol w="1153575"/>
                <a:gridCol w="1106775"/>
              </a:tblGrid>
              <a:tr h="310125">
                <a:tc>
                  <a:txBody>
                    <a:bodyPr/>
                    <a:lstStyle/>
                    <a:p>
                      <a:pPr indent="0" lvl="0" marL="0" marR="0" rtl="0" algn="ctr">
                        <a:lnSpc>
                          <a:spcPct val="115000"/>
                        </a:lnSpc>
                        <a:spcBef>
                          <a:spcPts val="0"/>
                        </a:spcBef>
                        <a:spcAft>
                          <a:spcPts val="0"/>
                        </a:spcAft>
                        <a:buClr>
                          <a:srgbClr val="000000"/>
                        </a:buClr>
                        <a:buSzPts val="900"/>
                        <a:buFont typeface="Arial"/>
                        <a:buNone/>
                      </a:pPr>
                      <a:r>
                        <a:rPr b="1" lang="en-US" sz="900" u="none" cap="none" strike="noStrike"/>
                        <a:t>Número de subred</a:t>
                      </a:r>
                      <a:endParaRPr b="1" sz="900" u="none" cap="none" strike="noStrike">
                        <a:latin typeface="Arial"/>
                        <a:ea typeface="Arial"/>
                        <a:cs typeface="Arial"/>
                        <a:sym typeface="Arial"/>
                      </a:endParaRPr>
                    </a:p>
                  </a:txBody>
                  <a:tcPr marT="7800" marB="7800" marR="64100" marL="64100" anchor="b"/>
                </a:tc>
                <a:tc>
                  <a:txBody>
                    <a:bodyPr/>
                    <a:lstStyle/>
                    <a:p>
                      <a:pPr indent="0" lvl="0" marL="0" marR="0" rtl="0" algn="ctr">
                        <a:lnSpc>
                          <a:spcPct val="115000"/>
                        </a:lnSpc>
                        <a:spcBef>
                          <a:spcPts val="0"/>
                        </a:spcBef>
                        <a:spcAft>
                          <a:spcPts val="0"/>
                        </a:spcAft>
                        <a:buClr>
                          <a:srgbClr val="000000"/>
                        </a:buClr>
                        <a:buSzPts val="900"/>
                        <a:buFont typeface="Arial"/>
                        <a:buNone/>
                      </a:pPr>
                      <a:r>
                        <a:rPr b="1" lang="en-US" sz="900" u="none" cap="none" strike="noStrike"/>
                        <a:t>Dirección de subred</a:t>
                      </a:r>
                      <a:endParaRPr b="1" sz="900" u="none" cap="none" strike="noStrike">
                        <a:latin typeface="Arial"/>
                        <a:ea typeface="Arial"/>
                        <a:cs typeface="Arial"/>
                        <a:sym typeface="Arial"/>
                      </a:endParaRPr>
                    </a:p>
                  </a:txBody>
                  <a:tcPr marT="7800" marB="7800" marR="64100" marL="64100" anchor="b"/>
                </a:tc>
                <a:tc>
                  <a:txBody>
                    <a:bodyPr/>
                    <a:lstStyle/>
                    <a:p>
                      <a:pPr indent="0" lvl="0" marL="0" marR="0" rtl="0" algn="ctr">
                        <a:lnSpc>
                          <a:spcPct val="115000"/>
                        </a:lnSpc>
                        <a:spcBef>
                          <a:spcPts val="0"/>
                        </a:spcBef>
                        <a:spcAft>
                          <a:spcPts val="0"/>
                        </a:spcAft>
                        <a:buClr>
                          <a:srgbClr val="000000"/>
                        </a:buClr>
                        <a:buSzPts val="900"/>
                        <a:buFont typeface="Arial"/>
                        <a:buNone/>
                      </a:pPr>
                      <a:r>
                        <a:rPr b="1" lang="en-US" sz="900" u="none" cap="none" strike="noStrike"/>
                        <a:t>Primera dirección de host utilizable</a:t>
                      </a:r>
                      <a:endParaRPr b="1" sz="900" u="none" cap="none" strike="noStrike">
                        <a:latin typeface="Arial"/>
                        <a:ea typeface="Arial"/>
                        <a:cs typeface="Arial"/>
                        <a:sym typeface="Arial"/>
                      </a:endParaRPr>
                    </a:p>
                  </a:txBody>
                  <a:tcPr marT="7800" marB="7800" marR="64100" marL="64100" anchor="b"/>
                </a:tc>
                <a:tc>
                  <a:txBody>
                    <a:bodyPr/>
                    <a:lstStyle/>
                    <a:p>
                      <a:pPr indent="0" lvl="0" marL="0" marR="0" rtl="0" algn="ctr">
                        <a:lnSpc>
                          <a:spcPct val="115000"/>
                        </a:lnSpc>
                        <a:spcBef>
                          <a:spcPts val="0"/>
                        </a:spcBef>
                        <a:spcAft>
                          <a:spcPts val="0"/>
                        </a:spcAft>
                        <a:buClr>
                          <a:srgbClr val="000000"/>
                        </a:buClr>
                        <a:buSzPts val="900"/>
                        <a:buFont typeface="Arial"/>
                        <a:buNone/>
                      </a:pPr>
                      <a:r>
                        <a:rPr b="1" lang="en-US" sz="900" u="none" cap="none" strike="noStrike"/>
                        <a:t>Última dirección de host utilizable</a:t>
                      </a:r>
                      <a:endParaRPr b="1" sz="900" u="none" cap="none" strike="noStrike">
                        <a:latin typeface="Arial"/>
                        <a:ea typeface="Arial"/>
                        <a:cs typeface="Arial"/>
                        <a:sym typeface="Arial"/>
                      </a:endParaRPr>
                    </a:p>
                  </a:txBody>
                  <a:tcPr marT="7800" marB="7800" marR="64100" marL="64100" anchor="b"/>
                </a:tc>
                <a:tc>
                  <a:txBody>
                    <a:bodyPr/>
                    <a:lstStyle/>
                    <a:p>
                      <a:pPr indent="0" lvl="0" marL="0" marR="0" rtl="0" algn="ctr">
                        <a:lnSpc>
                          <a:spcPct val="115000"/>
                        </a:lnSpc>
                        <a:spcBef>
                          <a:spcPts val="0"/>
                        </a:spcBef>
                        <a:spcAft>
                          <a:spcPts val="0"/>
                        </a:spcAft>
                        <a:buClr>
                          <a:srgbClr val="000000"/>
                        </a:buClr>
                        <a:buSzPts val="900"/>
                        <a:buFont typeface="Arial"/>
                        <a:buNone/>
                      </a:pPr>
                      <a:r>
                        <a:rPr b="1" lang="en-US" sz="900" u="none" cap="none" strike="noStrike"/>
                        <a:t>Dirección de broadcast</a:t>
                      </a:r>
                      <a:endParaRPr b="1" sz="900" u="none" cap="none" strike="noStrike">
                        <a:latin typeface="Arial"/>
                        <a:ea typeface="Arial"/>
                        <a:cs typeface="Arial"/>
                        <a:sym typeface="Arial"/>
                      </a:endParaRPr>
                    </a:p>
                  </a:txBody>
                  <a:tcPr marT="7800" marB="7800" marR="64100" marL="64100" anchor="b"/>
                </a:tc>
              </a:tr>
              <a:tr h="146300">
                <a:tc>
                  <a:txBody>
                    <a:bodyPr/>
                    <a:lstStyle/>
                    <a:p>
                      <a:pPr indent="0" lvl="0" marL="0" marR="0" rtl="0" algn="ctr">
                        <a:lnSpc>
                          <a:spcPct val="105000"/>
                        </a:lnSpc>
                        <a:spcBef>
                          <a:spcPts val="0"/>
                        </a:spcBef>
                        <a:spcAft>
                          <a:spcPts val="0"/>
                        </a:spcAft>
                        <a:buClr>
                          <a:srgbClr val="000000"/>
                        </a:buClr>
                        <a:buSzPts val="900"/>
                        <a:buFont typeface="Arial"/>
                        <a:buNone/>
                      </a:pPr>
                      <a:r>
                        <a:rPr lang="en-US" sz="900" u="none" cap="none" strike="noStrike"/>
                        <a:t>1</a:t>
                      </a:r>
                      <a:endParaRPr sz="900" u="none" cap="none" strike="noStrike">
                        <a:latin typeface="Arial"/>
                        <a:ea typeface="Arial"/>
                        <a:cs typeface="Arial"/>
                        <a:sym typeface="Arial"/>
                      </a:endParaRPr>
                    </a:p>
                  </a:txBody>
                  <a:tcPr marT="7800" marB="7800" marR="64100" marL="64100"/>
                </a:tc>
                <a:tc>
                  <a:txBody>
                    <a:bodyPr/>
                    <a:lstStyle/>
                    <a:p>
                      <a:pPr indent="0" lvl="0" marL="0" marR="0" rtl="0" algn="l">
                        <a:lnSpc>
                          <a:spcPct val="105000"/>
                        </a:lnSpc>
                        <a:spcBef>
                          <a:spcPts val="0"/>
                        </a:spcBef>
                        <a:spcAft>
                          <a:spcPts val="0"/>
                        </a:spcAft>
                        <a:buClr>
                          <a:srgbClr val="000000"/>
                        </a:buClr>
                        <a:buSzPts val="900"/>
                        <a:buFont typeface="Arial"/>
                        <a:buNone/>
                      </a:pPr>
                      <a:r>
                        <a:rPr lang="en-US" sz="900" u="none" cap="none" strike="noStrike"/>
                        <a:t>192.168.10.0</a:t>
                      </a:r>
                      <a:endParaRPr sz="900" u="none" cap="none" strike="noStrike">
                        <a:latin typeface="Arial"/>
                        <a:ea typeface="Arial"/>
                        <a:cs typeface="Arial"/>
                        <a:sym typeface="Arial"/>
                      </a:endParaRPr>
                    </a:p>
                  </a:txBody>
                  <a:tcPr marT="7800" marB="7800" marR="64100" marL="64100"/>
                </a:tc>
                <a:tc>
                  <a:txBody>
                    <a:bodyPr/>
                    <a:lstStyle/>
                    <a:p>
                      <a:pPr indent="0" lvl="0" marL="0" marR="0" rtl="0" algn="l">
                        <a:lnSpc>
                          <a:spcPct val="105000"/>
                        </a:lnSpc>
                        <a:spcBef>
                          <a:spcPts val="0"/>
                        </a:spcBef>
                        <a:spcAft>
                          <a:spcPts val="0"/>
                        </a:spcAft>
                        <a:buClr>
                          <a:srgbClr val="000000"/>
                        </a:buClr>
                        <a:buSzPts val="900"/>
                        <a:buFont typeface="Arial"/>
                        <a:buNone/>
                      </a:pPr>
                      <a:r>
                        <a:rPr lang="en-US" sz="900" u="none" cap="none" strike="noStrike"/>
                        <a:t>192.168.10.1</a:t>
                      </a:r>
                      <a:endParaRPr sz="900" u="none" cap="none" strike="noStrike">
                        <a:latin typeface="Arial"/>
                        <a:ea typeface="Arial"/>
                        <a:cs typeface="Arial"/>
                        <a:sym typeface="Arial"/>
                      </a:endParaRPr>
                    </a:p>
                  </a:txBody>
                  <a:tcPr marT="7800" marB="7800" marR="64100" marL="64100"/>
                </a:tc>
                <a:tc>
                  <a:txBody>
                    <a:bodyPr/>
                    <a:lstStyle/>
                    <a:p>
                      <a:pPr indent="0" lvl="0" marL="0" marR="0" rtl="0" algn="l">
                        <a:lnSpc>
                          <a:spcPct val="105000"/>
                        </a:lnSpc>
                        <a:spcBef>
                          <a:spcPts val="0"/>
                        </a:spcBef>
                        <a:spcAft>
                          <a:spcPts val="0"/>
                        </a:spcAft>
                        <a:buClr>
                          <a:srgbClr val="000000"/>
                        </a:buClr>
                        <a:buSzPts val="900"/>
                        <a:buFont typeface="Arial"/>
                        <a:buNone/>
                      </a:pPr>
                      <a:r>
                        <a:rPr lang="en-US" sz="900" u="none" cap="none" strike="noStrike"/>
                        <a:t>192.168.10.126</a:t>
                      </a:r>
                      <a:endParaRPr sz="900" u="none" cap="none" strike="noStrike">
                        <a:latin typeface="Arial"/>
                        <a:ea typeface="Arial"/>
                        <a:cs typeface="Arial"/>
                        <a:sym typeface="Arial"/>
                      </a:endParaRPr>
                    </a:p>
                  </a:txBody>
                  <a:tcPr marT="7800" marB="7800" marR="64100" marL="64100"/>
                </a:tc>
                <a:tc>
                  <a:txBody>
                    <a:bodyPr/>
                    <a:lstStyle/>
                    <a:p>
                      <a:pPr indent="0" lvl="0" marL="0" marR="0" rtl="0" algn="l">
                        <a:lnSpc>
                          <a:spcPct val="105000"/>
                        </a:lnSpc>
                        <a:spcBef>
                          <a:spcPts val="0"/>
                        </a:spcBef>
                        <a:spcAft>
                          <a:spcPts val="0"/>
                        </a:spcAft>
                        <a:buClr>
                          <a:srgbClr val="000000"/>
                        </a:buClr>
                        <a:buSzPts val="900"/>
                        <a:buFont typeface="Arial"/>
                        <a:buNone/>
                      </a:pPr>
                      <a:r>
                        <a:rPr lang="en-US" sz="900" u="none" cap="none" strike="noStrike"/>
                        <a:t>192.168.10.127</a:t>
                      </a:r>
                      <a:endParaRPr sz="900" u="none" cap="none" strike="noStrike">
                        <a:latin typeface="Arial"/>
                        <a:ea typeface="Arial"/>
                        <a:cs typeface="Arial"/>
                        <a:sym typeface="Arial"/>
                      </a:endParaRPr>
                    </a:p>
                  </a:txBody>
                  <a:tcPr marT="7800" marB="7800" marR="64100" marL="64100"/>
                </a:tc>
              </a:tr>
              <a:tr h="146300">
                <a:tc>
                  <a:txBody>
                    <a:bodyPr/>
                    <a:lstStyle/>
                    <a:p>
                      <a:pPr indent="0" lvl="0" marL="0" marR="0" rtl="0" algn="ctr">
                        <a:lnSpc>
                          <a:spcPct val="105000"/>
                        </a:lnSpc>
                        <a:spcBef>
                          <a:spcPts val="0"/>
                        </a:spcBef>
                        <a:spcAft>
                          <a:spcPts val="0"/>
                        </a:spcAft>
                        <a:buClr>
                          <a:srgbClr val="000000"/>
                        </a:buClr>
                        <a:buSzPts val="900"/>
                        <a:buFont typeface="Arial"/>
                        <a:buNone/>
                      </a:pPr>
                      <a:r>
                        <a:rPr lang="en-US" sz="900" u="none" cap="none" strike="noStrike"/>
                        <a:t>2</a:t>
                      </a:r>
                      <a:endParaRPr sz="900" u="none" cap="none" strike="noStrike">
                        <a:latin typeface="Arial"/>
                        <a:ea typeface="Arial"/>
                        <a:cs typeface="Arial"/>
                        <a:sym typeface="Arial"/>
                      </a:endParaRPr>
                    </a:p>
                  </a:txBody>
                  <a:tcPr marT="7800" marB="7800" marR="64100" marL="64100"/>
                </a:tc>
                <a:tc>
                  <a:txBody>
                    <a:bodyPr/>
                    <a:lstStyle/>
                    <a:p>
                      <a:pPr indent="0" lvl="0" marL="0" marR="0" rtl="0" algn="l">
                        <a:lnSpc>
                          <a:spcPct val="105000"/>
                        </a:lnSpc>
                        <a:spcBef>
                          <a:spcPts val="0"/>
                        </a:spcBef>
                        <a:spcAft>
                          <a:spcPts val="0"/>
                        </a:spcAft>
                        <a:buClr>
                          <a:srgbClr val="000000"/>
                        </a:buClr>
                        <a:buSzPts val="900"/>
                        <a:buFont typeface="Arial"/>
                        <a:buNone/>
                      </a:pPr>
                      <a:r>
                        <a:rPr lang="en-US" sz="900" u="none" cap="none" strike="noStrike"/>
                        <a:t>192.168.10.128</a:t>
                      </a:r>
                      <a:endParaRPr sz="900" u="none" cap="none" strike="noStrike">
                        <a:latin typeface="Arial"/>
                        <a:ea typeface="Arial"/>
                        <a:cs typeface="Arial"/>
                        <a:sym typeface="Arial"/>
                      </a:endParaRPr>
                    </a:p>
                  </a:txBody>
                  <a:tcPr marT="7800" marB="7800" marR="64100" marL="64100"/>
                </a:tc>
                <a:tc>
                  <a:txBody>
                    <a:bodyPr/>
                    <a:lstStyle/>
                    <a:p>
                      <a:pPr indent="0" lvl="0" marL="0" marR="0" rtl="0" algn="l">
                        <a:lnSpc>
                          <a:spcPct val="105000"/>
                        </a:lnSpc>
                        <a:spcBef>
                          <a:spcPts val="0"/>
                        </a:spcBef>
                        <a:spcAft>
                          <a:spcPts val="0"/>
                        </a:spcAft>
                        <a:buClr>
                          <a:srgbClr val="000000"/>
                        </a:buClr>
                        <a:buSzPts val="900"/>
                        <a:buFont typeface="Arial"/>
                        <a:buNone/>
                      </a:pPr>
                      <a:r>
                        <a:rPr lang="en-US" sz="900" u="none" cap="none" strike="noStrike"/>
                        <a:t>192.168.10.129</a:t>
                      </a:r>
                      <a:endParaRPr sz="900" u="none" cap="none" strike="noStrike">
                        <a:latin typeface="Arial"/>
                        <a:ea typeface="Arial"/>
                        <a:cs typeface="Arial"/>
                        <a:sym typeface="Arial"/>
                      </a:endParaRPr>
                    </a:p>
                  </a:txBody>
                  <a:tcPr marT="7800" marB="7800" marR="64100" marL="64100"/>
                </a:tc>
                <a:tc>
                  <a:txBody>
                    <a:bodyPr/>
                    <a:lstStyle/>
                    <a:p>
                      <a:pPr indent="0" lvl="0" marL="0" marR="0" rtl="0" algn="l">
                        <a:lnSpc>
                          <a:spcPct val="105000"/>
                        </a:lnSpc>
                        <a:spcBef>
                          <a:spcPts val="0"/>
                        </a:spcBef>
                        <a:spcAft>
                          <a:spcPts val="0"/>
                        </a:spcAft>
                        <a:buClr>
                          <a:srgbClr val="000000"/>
                        </a:buClr>
                        <a:buSzPts val="900"/>
                        <a:buFont typeface="Arial"/>
                        <a:buNone/>
                      </a:pPr>
                      <a:r>
                        <a:rPr lang="en-US" sz="900" u="none" cap="none" strike="noStrike"/>
                        <a:t>192.168.10.130</a:t>
                      </a:r>
                      <a:endParaRPr sz="900" u="none" cap="none" strike="noStrike">
                        <a:latin typeface="Arial"/>
                        <a:ea typeface="Arial"/>
                        <a:cs typeface="Arial"/>
                        <a:sym typeface="Arial"/>
                      </a:endParaRPr>
                    </a:p>
                  </a:txBody>
                  <a:tcPr marT="7800" marB="7800" marR="64100" marL="64100"/>
                </a:tc>
                <a:tc>
                  <a:txBody>
                    <a:bodyPr/>
                    <a:lstStyle/>
                    <a:p>
                      <a:pPr indent="0" lvl="0" marL="0" marR="0" rtl="0" algn="l">
                        <a:lnSpc>
                          <a:spcPct val="105000"/>
                        </a:lnSpc>
                        <a:spcBef>
                          <a:spcPts val="0"/>
                        </a:spcBef>
                        <a:spcAft>
                          <a:spcPts val="0"/>
                        </a:spcAft>
                        <a:buClr>
                          <a:srgbClr val="000000"/>
                        </a:buClr>
                        <a:buSzPts val="900"/>
                        <a:buFont typeface="Arial"/>
                        <a:buNone/>
                      </a:pPr>
                      <a:r>
                        <a:rPr lang="en-US" sz="900" u="none" cap="none" strike="noStrike"/>
                        <a:t>192.168.10.131</a:t>
                      </a:r>
                      <a:endParaRPr sz="900" u="none" cap="none" strike="noStrike">
                        <a:latin typeface="Arial"/>
                        <a:ea typeface="Arial"/>
                        <a:cs typeface="Arial"/>
                        <a:sym typeface="Arial"/>
                      </a:endParaRPr>
                    </a:p>
                  </a:txBody>
                  <a:tcPr marT="7800" marB="7800" marR="64100" marL="64100"/>
                </a:tc>
              </a:tr>
            </a:tbl>
          </a:graphicData>
        </a:graphic>
      </p:graphicFrame>
      <p:grpSp>
        <p:nvGrpSpPr>
          <p:cNvPr id="545" name="Google Shape;545;p77"/>
          <p:cNvGrpSpPr/>
          <p:nvPr/>
        </p:nvGrpSpPr>
        <p:grpSpPr>
          <a:xfrm>
            <a:off x="1837133" y="1332561"/>
            <a:ext cx="4582768" cy="1657271"/>
            <a:chOff x="1823587" y="1191845"/>
            <a:chExt cx="4582768" cy="1657271"/>
          </a:xfrm>
        </p:grpSpPr>
        <p:pic>
          <p:nvPicPr>
            <p:cNvPr id="546" name="Google Shape;546;p77"/>
            <p:cNvPicPr preferRelativeResize="0"/>
            <p:nvPr/>
          </p:nvPicPr>
          <p:blipFill rotWithShape="1">
            <a:blip r:embed="rId3">
              <a:alphaModFix/>
            </a:blip>
            <a:srcRect b="0" l="0" r="0" t="0"/>
            <a:stretch/>
          </p:blipFill>
          <p:spPr>
            <a:xfrm>
              <a:off x="2002630" y="1314956"/>
              <a:ext cx="4403725" cy="1534160"/>
            </a:xfrm>
            <a:prstGeom prst="rect">
              <a:avLst/>
            </a:prstGeom>
            <a:noFill/>
            <a:ln>
              <a:noFill/>
            </a:ln>
          </p:spPr>
        </p:pic>
        <p:sp>
          <p:nvSpPr>
            <p:cNvPr id="547" name="Google Shape;547;p77"/>
            <p:cNvSpPr txBox="1"/>
            <p:nvPr/>
          </p:nvSpPr>
          <p:spPr>
            <a:xfrm>
              <a:off x="1823587" y="1882801"/>
              <a:ext cx="702436"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73 hosts</a:t>
              </a:r>
              <a:endParaRPr b="0" i="0" sz="1400" u="none" cap="none" strike="noStrike">
                <a:solidFill>
                  <a:srgbClr val="000000"/>
                </a:solidFill>
                <a:latin typeface="Arial"/>
                <a:ea typeface="Arial"/>
                <a:cs typeface="Arial"/>
                <a:sym typeface="Arial"/>
              </a:endParaRPr>
            </a:p>
          </p:txBody>
        </p:sp>
        <p:sp>
          <p:nvSpPr>
            <p:cNvPr id="548" name="Google Shape;548;p77"/>
            <p:cNvSpPr txBox="1"/>
            <p:nvPr/>
          </p:nvSpPr>
          <p:spPr>
            <a:xfrm>
              <a:off x="4928957" y="1191845"/>
              <a:ext cx="631904"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2 hosts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
          <p:cNvSpPr txBox="1"/>
          <p:nvPr>
            <p:ph type="ctrTitle"/>
          </p:nvPr>
        </p:nvSpPr>
        <p:spPr>
          <a:xfrm>
            <a:off x="311700" y="486556"/>
            <a:ext cx="85206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b="1" lang="en-US" sz="2400">
                <a:latin typeface="Arial"/>
                <a:ea typeface="Arial"/>
                <a:cs typeface="Arial"/>
                <a:sym typeface="Arial"/>
              </a:rPr>
              <a:t>OBJETIVO DE APRENDIZAJE</a:t>
            </a:r>
            <a:endParaRPr b="1" sz="2400">
              <a:latin typeface="Arial"/>
              <a:ea typeface="Arial"/>
              <a:cs typeface="Arial"/>
              <a:sym typeface="Arial"/>
            </a:endParaRPr>
          </a:p>
        </p:txBody>
      </p:sp>
      <p:sp>
        <p:nvSpPr>
          <p:cNvPr id="312" name="Google Shape;312;p3"/>
          <p:cNvSpPr/>
          <p:nvPr/>
        </p:nvSpPr>
        <p:spPr>
          <a:xfrm>
            <a:off x="602838" y="2031612"/>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3" name="Google Shape;313;p3"/>
          <p:cNvCxnSpPr/>
          <p:nvPr/>
        </p:nvCxnSpPr>
        <p:spPr>
          <a:xfrm>
            <a:off x="311700" y="1191700"/>
            <a:ext cx="8520600" cy="0"/>
          </a:xfrm>
          <a:prstGeom prst="straightConnector1">
            <a:avLst/>
          </a:prstGeom>
          <a:noFill/>
          <a:ln cap="flat" cmpd="sng" w="9525">
            <a:solidFill>
              <a:srgbClr val="48FFD5"/>
            </a:solidFill>
            <a:prstDash val="solid"/>
            <a:round/>
            <a:headEnd len="sm" w="sm" type="none"/>
            <a:tailEnd len="sm" w="sm" type="none"/>
          </a:ln>
        </p:spPr>
      </p:cxnSp>
      <p:sp>
        <p:nvSpPr>
          <p:cNvPr id="314" name="Google Shape;314;p3"/>
          <p:cNvSpPr/>
          <p:nvPr/>
        </p:nvSpPr>
        <p:spPr>
          <a:xfrm>
            <a:off x="1286634" y="1971585"/>
            <a:ext cx="7040070"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Efectuar cálculos de direccionamiento IP usando diagramas de arquitectura para la comunicación entre diferentes redes.</a:t>
            </a:r>
            <a:endParaRPr b="0" i="0" sz="2400" u="none" cap="none" strike="noStrike">
              <a:solidFill>
                <a:schemeClr val="lt1"/>
              </a:solidFill>
              <a:latin typeface="Arial"/>
              <a:ea typeface="Arial"/>
              <a:cs typeface="Arial"/>
              <a:sym typeface="Arial"/>
            </a:endParaRPr>
          </a:p>
        </p:txBody>
      </p:sp>
      <p:sp>
        <p:nvSpPr>
          <p:cNvPr id="315" name="Google Shape;315;p3"/>
          <p:cNvSpPr txBox="1"/>
          <p:nvPr/>
        </p:nvSpPr>
        <p:spPr>
          <a:xfrm>
            <a:off x="6382548" y="4896484"/>
            <a:ext cx="275336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1" i="0" lang="en-US" sz="900" u="none" cap="none" strike="noStrike">
                <a:solidFill>
                  <a:schemeClr val="lt1"/>
                </a:solidFill>
                <a:latin typeface="Arial"/>
                <a:ea typeface="Arial"/>
                <a:cs typeface="Arial"/>
                <a:sym typeface="Arial"/>
              </a:rPr>
              <a:t>Msig. Adriana Collaguazo Jaramillo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11"/>
          <p:cNvSpPr txBox="1"/>
          <p:nvPr>
            <p:ph type="title"/>
          </p:nvPr>
        </p:nvSpPr>
        <p:spPr>
          <a:xfrm>
            <a:off x="349622" y="234536"/>
            <a:ext cx="7498977" cy="533214"/>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362C7C"/>
                </a:solidFill>
              </a:rPr>
              <a:t>Recomendaciones de estudio</a:t>
            </a:r>
            <a:endParaRPr b="1" sz="2400">
              <a:solidFill>
                <a:srgbClr val="362C7C"/>
              </a:solidFill>
            </a:endParaRPr>
          </a:p>
        </p:txBody>
      </p:sp>
      <p:sp>
        <p:nvSpPr>
          <p:cNvPr id="554" name="Google Shape;554;p11"/>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555" name="Google Shape;555;p11"/>
          <p:cNvSpPr txBox="1"/>
          <p:nvPr/>
        </p:nvSpPr>
        <p:spPr>
          <a:xfrm>
            <a:off x="349621" y="1217811"/>
            <a:ext cx="7498977" cy="2105705"/>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Barlow Light"/>
                <a:ea typeface="Barlow Light"/>
                <a:cs typeface="Barlow Light"/>
                <a:sym typeface="Barlow Light"/>
              </a:rPr>
              <a:t>Lee el material proporcionado por la profesora.</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Barlow Light"/>
                <a:ea typeface="Barlow Light"/>
                <a:cs typeface="Barlow Light"/>
                <a:sym typeface="Barlow Light"/>
              </a:rPr>
              <a:t>Participa en clase en la resolución de los ejercicios.</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Barlow Light"/>
                <a:ea typeface="Barlow Light"/>
                <a:cs typeface="Barlow Light"/>
                <a:sym typeface="Barlow Light"/>
              </a:rPr>
              <a:t>Asiste a las ayudantías de docencia.</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Barlow Light"/>
                <a:ea typeface="Barlow Light"/>
                <a:cs typeface="Barlow Light"/>
                <a:sym typeface="Barlow Light"/>
              </a:rPr>
              <a:t>Investiga, aprende, se parte de la clase.</a:t>
            </a:r>
            <a:endParaRPr b="0" i="0" sz="1400" u="none" cap="none" strike="noStrike">
              <a:solidFill>
                <a:srgbClr val="000000"/>
              </a:solidFill>
              <a:latin typeface="Arial"/>
              <a:ea typeface="Arial"/>
              <a:cs typeface="Arial"/>
              <a:sym typeface="Arial"/>
            </a:endParaRPr>
          </a:p>
        </p:txBody>
      </p:sp>
      <p:pic>
        <p:nvPicPr>
          <p:cNvPr descr="A screenshot of a cell phone&#10;&#10;Description automatically generated" id="556" name="Google Shape;556;p11"/>
          <p:cNvPicPr preferRelativeResize="0"/>
          <p:nvPr/>
        </p:nvPicPr>
        <p:blipFill rotWithShape="1">
          <a:blip r:embed="rId3">
            <a:alphaModFix/>
          </a:blip>
          <a:srcRect b="16541" l="78093" r="16425" t="71769"/>
          <a:stretch/>
        </p:blipFill>
        <p:spPr>
          <a:xfrm>
            <a:off x="7313700" y="107581"/>
            <a:ext cx="702733" cy="885200"/>
          </a:xfrm>
          <a:prstGeom prst="ellipse">
            <a:avLst/>
          </a:prstGeom>
          <a:noFill/>
          <a:ln cap="rnd" cmpd="sng" w="9525">
            <a:solidFill>
              <a:srgbClr val="333333"/>
            </a:solidFill>
            <a:prstDash val="solid"/>
            <a:round/>
            <a:headEnd len="sm" w="sm" type="none"/>
            <a:tailEnd len="sm" w="sm" type="none"/>
          </a:ln>
          <a:effectLst>
            <a:outerShdw blurRad="381000" sx="-80000" rotWithShape="0" dir="5400000" dist="292100" sy="-18000">
              <a:srgbClr val="000000">
                <a:alpha val="21176"/>
              </a:srgbClr>
            </a:outerShdw>
          </a:effectLst>
        </p:spPr>
      </p:pic>
      <p:sp>
        <p:nvSpPr>
          <p:cNvPr id="557" name="Google Shape;557;p11"/>
          <p:cNvSpPr txBox="1"/>
          <p:nvPr/>
        </p:nvSpPr>
        <p:spPr>
          <a:xfrm>
            <a:off x="4491622" y="3773585"/>
            <a:ext cx="3444300" cy="954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02060"/>
                </a:solidFill>
                <a:latin typeface="Barlow Light"/>
                <a:ea typeface="Barlow Light"/>
                <a:cs typeface="Barlow Light"/>
                <a:sym typeface="Barlow Light"/>
              </a:rPr>
              <a:t>“Leer y practicar es la mejor forma de aprender fundamentos teóricos”.</a:t>
            </a:r>
            <a:endParaRPr/>
          </a:p>
          <a:p>
            <a:pPr indent="0" lvl="0" marL="0" marR="0" rtl="0" algn="just">
              <a:lnSpc>
                <a:spcPct val="100000"/>
              </a:lnSpc>
              <a:spcBef>
                <a:spcPts val="0"/>
              </a:spcBef>
              <a:spcAft>
                <a:spcPts val="0"/>
              </a:spcAft>
              <a:buNone/>
            </a:pPr>
            <a:r>
              <a:t/>
            </a:r>
            <a:endParaRPr b="0" i="0" sz="1400" u="none" cap="none" strike="noStrike">
              <a:solidFill>
                <a:srgbClr val="002060"/>
              </a:solidFill>
              <a:latin typeface="Barlow Light"/>
              <a:ea typeface="Barlow Light"/>
              <a:cs typeface="Barlow Light"/>
              <a:sym typeface="Barlow Light"/>
            </a:endParaRPr>
          </a:p>
          <a:p>
            <a:pPr indent="0" lvl="0" marL="0" marR="0" rtl="0" algn="r">
              <a:lnSpc>
                <a:spcPct val="100000"/>
              </a:lnSpc>
              <a:spcBef>
                <a:spcPts val="0"/>
              </a:spcBef>
              <a:spcAft>
                <a:spcPts val="0"/>
              </a:spcAft>
              <a:buNone/>
            </a:pPr>
            <a:r>
              <a:rPr b="0" i="0" lang="en-US" sz="1400" u="none" cap="none" strike="noStrike">
                <a:solidFill>
                  <a:srgbClr val="002060"/>
                </a:solidFill>
                <a:latin typeface="Barlow Light"/>
                <a:ea typeface="Barlow Light"/>
                <a:cs typeface="Barlow Light"/>
                <a:sym typeface="Barlow Light"/>
              </a:rPr>
              <a:t>Autor: Ángel Collaguazo</a:t>
            </a:r>
            <a:r>
              <a:rPr b="0" i="0" lang="en-US" sz="1400" u="none" cap="none" strike="noStrike">
                <a:solidFill>
                  <a:srgbClr val="002060"/>
                </a:solidFill>
                <a:latin typeface="Barlow Light"/>
                <a:ea typeface="Barlow Light"/>
                <a:cs typeface="Barlow Light"/>
                <a:sym typeface="Barlow Light"/>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29"/>
          <p:cNvSpPr txBox="1"/>
          <p:nvPr/>
        </p:nvSpPr>
        <p:spPr>
          <a:xfrm>
            <a:off x="287849" y="85703"/>
            <a:ext cx="5138701" cy="52478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A5B0FE"/>
              </a:buClr>
              <a:buSzPts val="3000"/>
              <a:buFont typeface="Miriam Libre"/>
              <a:buNone/>
            </a:pPr>
            <a:r>
              <a:rPr b="1" i="0" lang="en-US" sz="2400" u="none" cap="none" strike="noStrike">
                <a:solidFill>
                  <a:srgbClr val="362C7C"/>
                </a:solidFill>
                <a:latin typeface="Miriam Libre"/>
                <a:ea typeface="Miriam Libre"/>
                <a:cs typeface="Miriam Libre"/>
                <a:sym typeface="Miriam Libre"/>
              </a:rPr>
              <a:t>Redes inalámbricas</a:t>
            </a:r>
            <a:endParaRPr b="0" i="0" sz="1400" u="none" cap="none" strike="noStrike">
              <a:solidFill>
                <a:srgbClr val="000000"/>
              </a:solidFill>
              <a:latin typeface="Arial"/>
              <a:ea typeface="Arial"/>
              <a:cs typeface="Arial"/>
              <a:sym typeface="Arial"/>
            </a:endParaRPr>
          </a:p>
        </p:txBody>
      </p:sp>
      <p:sp>
        <p:nvSpPr>
          <p:cNvPr id="564" name="Google Shape;564;p29"/>
          <p:cNvSpPr/>
          <p:nvPr/>
        </p:nvSpPr>
        <p:spPr>
          <a:xfrm>
            <a:off x="287849" y="823559"/>
            <a:ext cx="3327416" cy="329320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Barlow Light"/>
                <a:ea typeface="Barlow Light"/>
                <a:cs typeface="Barlow Light"/>
                <a:sym typeface="Barlow Light"/>
              </a:rPr>
              <a:t>Generalmente, los dispositivos inalámbricos son elementos como teléfonos celulares o asistentes digitales personales, elementos con altos costos y requisitos de energía.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Barlow Light"/>
              <a:ea typeface="Barlow Light"/>
              <a:cs typeface="Barlow Light"/>
              <a:sym typeface="Barlow Light"/>
            </a:endParaRPr>
          </a:p>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Barlow Light"/>
                <a:ea typeface="Barlow Light"/>
                <a:cs typeface="Barlow Light"/>
                <a:sym typeface="Barlow Light"/>
              </a:rPr>
              <a:t>Sin embargo, una nueva dirección en el diseño de sistemas inalámbricos es extender la conectividad inalámbrica a dispositivos integrados pequeños y de bajo costo para una amplia gama de aplicaciones.</a:t>
            </a:r>
            <a:endParaRPr b="0" i="0" sz="1400" u="none" cap="none" strike="noStrike">
              <a:solidFill>
                <a:srgbClr val="000000"/>
              </a:solidFill>
              <a:latin typeface="Arial"/>
              <a:ea typeface="Arial"/>
              <a:cs typeface="Arial"/>
              <a:sym typeface="Arial"/>
            </a:endParaRPr>
          </a:p>
        </p:txBody>
      </p:sp>
      <p:sp>
        <p:nvSpPr>
          <p:cNvPr id="565" name="Google Shape;565;p29"/>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descr="page7image3505604192" id="566" name="Google Shape;566;p29"/>
          <p:cNvPicPr preferRelativeResize="0"/>
          <p:nvPr/>
        </p:nvPicPr>
        <p:blipFill rotWithShape="1">
          <a:blip r:embed="rId3">
            <a:alphaModFix/>
          </a:blip>
          <a:srcRect b="0" l="0" r="0" t="0"/>
          <a:stretch/>
        </p:blipFill>
        <p:spPr>
          <a:xfrm>
            <a:off x="4191000" y="1366466"/>
            <a:ext cx="3568117" cy="220739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0"/>
          <p:cNvSpPr txBox="1"/>
          <p:nvPr/>
        </p:nvSpPr>
        <p:spPr>
          <a:xfrm>
            <a:off x="448716" y="84939"/>
            <a:ext cx="5138701" cy="52478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A5B0FE"/>
              </a:buClr>
              <a:buSzPts val="3000"/>
              <a:buFont typeface="Miriam Libre"/>
              <a:buNone/>
            </a:pPr>
            <a:r>
              <a:rPr b="1" i="0" lang="en-US" sz="2400" u="none" cap="none" strike="noStrike">
                <a:solidFill>
                  <a:srgbClr val="362C7C"/>
                </a:solidFill>
                <a:latin typeface="Miriam Libre"/>
                <a:ea typeface="Miriam Libre"/>
                <a:cs typeface="Miriam Libre"/>
                <a:sym typeface="Miriam Libre"/>
              </a:rPr>
              <a:t>Redes inalámbricas</a:t>
            </a:r>
            <a:endParaRPr b="0" i="0" sz="1400" u="none" cap="none" strike="noStrike">
              <a:solidFill>
                <a:srgbClr val="000000"/>
              </a:solidFill>
              <a:latin typeface="Arial"/>
              <a:ea typeface="Arial"/>
              <a:cs typeface="Arial"/>
              <a:sym typeface="Arial"/>
            </a:endParaRPr>
          </a:p>
        </p:txBody>
      </p:sp>
      <p:sp>
        <p:nvSpPr>
          <p:cNvPr id="573" name="Google Shape;573;p30"/>
          <p:cNvSpPr/>
          <p:nvPr/>
        </p:nvSpPr>
        <p:spPr>
          <a:xfrm>
            <a:off x="448716" y="802035"/>
            <a:ext cx="6320794" cy="3754874"/>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400"/>
              <a:buFont typeface="Noto Sans Symbols"/>
              <a:buChar char="▪"/>
            </a:pPr>
            <a:r>
              <a:rPr b="1" i="0" lang="en-US" sz="1400" u="none" cap="none" strike="noStrike">
                <a:solidFill>
                  <a:srgbClr val="000000"/>
                </a:solidFill>
                <a:latin typeface="Barlow Light"/>
                <a:ea typeface="Barlow Light"/>
                <a:cs typeface="Barlow Light"/>
                <a:sym typeface="Barlow Light"/>
              </a:rPr>
              <a:t>ZigBee (IEEE 802.15.4): </a:t>
            </a:r>
            <a:r>
              <a:rPr b="0" i="0" lang="en-US" sz="1400" u="none" cap="none" strike="noStrike">
                <a:solidFill>
                  <a:srgbClr val="000000"/>
                </a:solidFill>
                <a:latin typeface="Barlow Light"/>
                <a:ea typeface="Barlow Light"/>
                <a:cs typeface="Barlow Light"/>
                <a:sym typeface="Barlow Light"/>
              </a:rPr>
              <a:t>Baja tasa de envío de datos y maximización de la vida útil de sus baterías.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Light"/>
              <a:ea typeface="Barlow Light"/>
              <a:cs typeface="Barlow Light"/>
              <a:sym typeface="Barlow Light"/>
            </a:endParaRPr>
          </a:p>
          <a:p>
            <a:pPr indent="-285750" lvl="0" marL="285750" marR="0" rtl="0" algn="just">
              <a:lnSpc>
                <a:spcPct val="100000"/>
              </a:lnSpc>
              <a:spcBef>
                <a:spcPts val="0"/>
              </a:spcBef>
              <a:spcAft>
                <a:spcPts val="0"/>
              </a:spcAft>
              <a:buClr>
                <a:srgbClr val="000000"/>
              </a:buClr>
              <a:buSzPts val="1400"/>
              <a:buFont typeface="Noto Sans Symbols"/>
              <a:buChar char="▪"/>
            </a:pPr>
            <a:r>
              <a:rPr b="1" i="0" lang="en-US" sz="1400" u="none" cap="none" strike="noStrike">
                <a:solidFill>
                  <a:srgbClr val="000000"/>
                </a:solidFill>
                <a:latin typeface="Barlow Light"/>
                <a:ea typeface="Barlow Light"/>
                <a:cs typeface="Barlow Light"/>
                <a:sym typeface="Barlow Light"/>
              </a:rPr>
              <a:t>Bluetooth (IEEE 802.15.1)</a:t>
            </a:r>
            <a:r>
              <a:rPr b="0" i="0" lang="en-US" sz="1400" u="none" cap="none" strike="noStrike">
                <a:solidFill>
                  <a:srgbClr val="000000"/>
                </a:solidFill>
                <a:latin typeface="Barlow Light"/>
                <a:ea typeface="Barlow Light"/>
                <a:cs typeface="Barlow Light"/>
                <a:sym typeface="Barlow Light"/>
              </a:rPr>
              <a:t>: Facilitar las comunicaciones entre equipos móviles.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Light"/>
              <a:ea typeface="Barlow Light"/>
              <a:cs typeface="Barlow Light"/>
              <a:sym typeface="Barlow Light"/>
            </a:endParaRPr>
          </a:p>
          <a:p>
            <a:pPr indent="-285750" lvl="0" marL="285750" marR="0" rtl="0" algn="just">
              <a:lnSpc>
                <a:spcPct val="100000"/>
              </a:lnSpc>
              <a:spcBef>
                <a:spcPts val="0"/>
              </a:spcBef>
              <a:spcAft>
                <a:spcPts val="0"/>
              </a:spcAft>
              <a:buClr>
                <a:srgbClr val="000000"/>
              </a:buClr>
              <a:buSzPts val="1400"/>
              <a:buFont typeface="Noto Sans Symbols"/>
              <a:buChar char="▪"/>
            </a:pPr>
            <a:r>
              <a:rPr b="1" i="0" lang="en-US" sz="1400" u="none" cap="none" strike="noStrike">
                <a:solidFill>
                  <a:srgbClr val="000000"/>
                </a:solidFill>
                <a:latin typeface="Barlow Light"/>
                <a:ea typeface="Barlow Light"/>
                <a:cs typeface="Barlow Light"/>
                <a:sym typeface="Barlow Light"/>
              </a:rPr>
              <a:t>Wi-Fi (IEEE 802.11):</a:t>
            </a:r>
            <a:r>
              <a:rPr b="0" i="0" lang="en-US" sz="1400" u="none" cap="none" strike="noStrike">
                <a:solidFill>
                  <a:srgbClr val="000000"/>
                </a:solidFill>
                <a:latin typeface="Barlow Light"/>
                <a:ea typeface="Barlow Light"/>
                <a:cs typeface="Barlow Light"/>
                <a:sym typeface="Barlow Light"/>
              </a:rPr>
              <a:t> Los dispositivos habilitados con wifi pueden conectarse entre sí o a internet.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Light"/>
              <a:ea typeface="Barlow Light"/>
              <a:cs typeface="Barlow Light"/>
              <a:sym typeface="Barlow Light"/>
            </a:endParaRPr>
          </a:p>
          <a:p>
            <a:pPr indent="-285750" lvl="0" marL="285750" marR="0" rtl="0" algn="just">
              <a:lnSpc>
                <a:spcPct val="100000"/>
              </a:lnSpc>
              <a:spcBef>
                <a:spcPts val="0"/>
              </a:spcBef>
              <a:spcAft>
                <a:spcPts val="0"/>
              </a:spcAft>
              <a:buClr>
                <a:srgbClr val="000000"/>
              </a:buClr>
              <a:buSzPts val="1400"/>
              <a:buFont typeface="Noto Sans Symbols"/>
              <a:buChar char="▪"/>
            </a:pPr>
            <a:r>
              <a:rPr b="1" i="0" lang="en-US" sz="1400" u="none" cap="none" strike="noStrike">
                <a:solidFill>
                  <a:srgbClr val="000000"/>
                </a:solidFill>
                <a:latin typeface="Barlow Light"/>
                <a:ea typeface="Barlow Light"/>
                <a:cs typeface="Barlow Light"/>
                <a:sym typeface="Barlow Light"/>
              </a:rPr>
              <a:t>IrDA:</a:t>
            </a:r>
            <a:r>
              <a:rPr b="0" i="0" lang="en-US" sz="1400" u="none" cap="none" strike="noStrike">
                <a:solidFill>
                  <a:srgbClr val="000000"/>
                </a:solidFill>
                <a:latin typeface="Barlow Light"/>
                <a:ea typeface="Barlow Light"/>
                <a:cs typeface="Barlow Light"/>
                <a:sym typeface="Barlow Light"/>
              </a:rPr>
              <a:t> Estándar físico en la forma de transmisión y recepción de datos por rayos infrarrojos.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Light"/>
              <a:ea typeface="Barlow Light"/>
              <a:cs typeface="Barlow Light"/>
              <a:sym typeface="Barlow Light"/>
            </a:endParaRPr>
          </a:p>
          <a:p>
            <a:pPr indent="-285750" lvl="0" marL="285750" marR="0" rtl="0" algn="just">
              <a:lnSpc>
                <a:spcPct val="100000"/>
              </a:lnSpc>
              <a:spcBef>
                <a:spcPts val="0"/>
              </a:spcBef>
              <a:spcAft>
                <a:spcPts val="0"/>
              </a:spcAft>
              <a:buClr>
                <a:srgbClr val="000000"/>
              </a:buClr>
              <a:buSzPts val="1400"/>
              <a:buFont typeface="Noto Sans Symbols"/>
              <a:buChar char="▪"/>
            </a:pPr>
            <a:r>
              <a:rPr b="1" i="0" lang="en-US" sz="1400" u="none" cap="none" strike="noStrike">
                <a:solidFill>
                  <a:srgbClr val="000000"/>
                </a:solidFill>
                <a:latin typeface="Barlow Light"/>
                <a:ea typeface="Barlow Light"/>
                <a:cs typeface="Barlow Light"/>
                <a:sym typeface="Barlow Light"/>
              </a:rPr>
              <a:t>RFID:</a:t>
            </a:r>
            <a:r>
              <a:rPr b="0" i="0" lang="en-US" sz="1400" u="none" cap="none" strike="noStrike">
                <a:solidFill>
                  <a:srgbClr val="000000"/>
                </a:solidFill>
                <a:latin typeface="Barlow Light"/>
                <a:ea typeface="Barlow Light"/>
                <a:cs typeface="Barlow Light"/>
                <a:sym typeface="Barlow Light"/>
              </a:rPr>
              <a:t> El propósito fundamental de la tecnología RFID es transmitir la identidad de un objeto.</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Light"/>
              <a:ea typeface="Barlow Light"/>
              <a:cs typeface="Barlow Light"/>
              <a:sym typeface="Barlow Light"/>
            </a:endParaRPr>
          </a:p>
          <a:p>
            <a:pPr indent="-285750" lvl="0" marL="285750" marR="0" rtl="0" algn="just">
              <a:lnSpc>
                <a:spcPct val="100000"/>
              </a:lnSpc>
              <a:spcBef>
                <a:spcPts val="0"/>
              </a:spcBef>
              <a:spcAft>
                <a:spcPts val="0"/>
              </a:spcAft>
              <a:buClr>
                <a:srgbClr val="000000"/>
              </a:buClr>
              <a:buSzPts val="1400"/>
              <a:buFont typeface="Noto Sans Symbols"/>
              <a:buChar char="▪"/>
            </a:pPr>
            <a:r>
              <a:rPr b="1" i="0" lang="en-US" sz="1400" u="none" cap="none" strike="noStrike">
                <a:solidFill>
                  <a:srgbClr val="000000"/>
                </a:solidFill>
                <a:latin typeface="Barlow Light"/>
                <a:ea typeface="Barlow Light"/>
                <a:cs typeface="Barlow Light"/>
                <a:sym typeface="Barlow Light"/>
              </a:rPr>
              <a:t>GSM, CDMA: </a:t>
            </a:r>
            <a:r>
              <a:rPr b="0" i="0" lang="en-US" sz="1400" u="none" cap="none" strike="noStrike">
                <a:solidFill>
                  <a:srgbClr val="000000"/>
                </a:solidFill>
                <a:latin typeface="Barlow Light"/>
                <a:ea typeface="Barlow Light"/>
                <a:cs typeface="Barlow Light"/>
                <a:sym typeface="Barlow Light"/>
              </a:rPr>
              <a:t>Dos principales sistemas de radio utilizados en los teléfonos celulares.</a:t>
            </a:r>
            <a:endParaRPr b="0" i="0" sz="1400" u="none" cap="none" strike="noStrike">
              <a:solidFill>
                <a:srgbClr val="000000"/>
              </a:solidFill>
              <a:latin typeface="Arial"/>
              <a:ea typeface="Arial"/>
              <a:cs typeface="Arial"/>
              <a:sym typeface="Arial"/>
            </a:endParaRPr>
          </a:p>
        </p:txBody>
      </p:sp>
      <p:pic>
        <p:nvPicPr>
          <p:cNvPr id="574" name="Google Shape;574;p30"/>
          <p:cNvPicPr preferRelativeResize="0"/>
          <p:nvPr/>
        </p:nvPicPr>
        <p:blipFill rotWithShape="1">
          <a:blip r:embed="rId3">
            <a:alphaModFix/>
          </a:blip>
          <a:srcRect b="0" l="0" r="0" t="0"/>
          <a:stretch/>
        </p:blipFill>
        <p:spPr>
          <a:xfrm>
            <a:off x="7249446" y="3499282"/>
            <a:ext cx="478708" cy="304633"/>
          </a:xfrm>
          <a:prstGeom prst="rect">
            <a:avLst/>
          </a:prstGeom>
          <a:noFill/>
          <a:ln>
            <a:noFill/>
          </a:ln>
        </p:spPr>
      </p:pic>
      <p:pic>
        <p:nvPicPr>
          <p:cNvPr id="575" name="Google Shape;575;p30"/>
          <p:cNvPicPr preferRelativeResize="0"/>
          <p:nvPr/>
        </p:nvPicPr>
        <p:blipFill rotWithShape="1">
          <a:blip r:embed="rId4">
            <a:alphaModFix/>
          </a:blip>
          <a:srcRect b="0" l="0" r="0" t="0"/>
          <a:stretch/>
        </p:blipFill>
        <p:spPr>
          <a:xfrm>
            <a:off x="6976258" y="4114352"/>
            <a:ext cx="866606" cy="433303"/>
          </a:xfrm>
          <a:prstGeom prst="rect">
            <a:avLst/>
          </a:prstGeom>
          <a:noFill/>
          <a:ln>
            <a:noFill/>
          </a:ln>
        </p:spPr>
      </p:pic>
      <p:pic>
        <p:nvPicPr>
          <p:cNvPr id="576" name="Google Shape;576;p30"/>
          <p:cNvPicPr preferRelativeResize="0"/>
          <p:nvPr/>
        </p:nvPicPr>
        <p:blipFill rotWithShape="1">
          <a:blip r:embed="rId5">
            <a:alphaModFix/>
          </a:blip>
          <a:srcRect b="0" l="0" r="0" t="0"/>
          <a:stretch/>
        </p:blipFill>
        <p:spPr>
          <a:xfrm>
            <a:off x="7117413" y="2760642"/>
            <a:ext cx="610741" cy="516354"/>
          </a:xfrm>
          <a:prstGeom prst="rect">
            <a:avLst/>
          </a:prstGeom>
          <a:noFill/>
          <a:ln>
            <a:noFill/>
          </a:ln>
        </p:spPr>
      </p:pic>
      <p:pic>
        <p:nvPicPr>
          <p:cNvPr id="577" name="Google Shape;577;p30"/>
          <p:cNvPicPr preferRelativeResize="0"/>
          <p:nvPr/>
        </p:nvPicPr>
        <p:blipFill rotWithShape="1">
          <a:blip r:embed="rId6">
            <a:alphaModFix/>
          </a:blip>
          <a:srcRect b="0" l="0" r="0" t="0"/>
          <a:stretch/>
        </p:blipFill>
        <p:spPr>
          <a:xfrm>
            <a:off x="7207121" y="1960624"/>
            <a:ext cx="521033" cy="548456"/>
          </a:xfrm>
          <a:prstGeom prst="rect">
            <a:avLst/>
          </a:prstGeom>
          <a:noFill/>
          <a:ln>
            <a:noFill/>
          </a:ln>
        </p:spPr>
      </p:pic>
      <p:pic>
        <p:nvPicPr>
          <p:cNvPr id="578" name="Google Shape;578;p30"/>
          <p:cNvPicPr preferRelativeResize="0"/>
          <p:nvPr/>
        </p:nvPicPr>
        <p:blipFill rotWithShape="1">
          <a:blip r:embed="rId7">
            <a:alphaModFix/>
          </a:blip>
          <a:srcRect b="0" l="0" r="0" t="0"/>
          <a:stretch/>
        </p:blipFill>
        <p:spPr>
          <a:xfrm>
            <a:off x="7134737" y="1187883"/>
            <a:ext cx="708127" cy="708127"/>
          </a:xfrm>
          <a:prstGeom prst="rect">
            <a:avLst/>
          </a:prstGeom>
          <a:noFill/>
          <a:ln>
            <a:noFill/>
          </a:ln>
        </p:spPr>
      </p:pic>
      <p:pic>
        <p:nvPicPr>
          <p:cNvPr id="579" name="Google Shape;579;p30"/>
          <p:cNvPicPr preferRelativeResize="0"/>
          <p:nvPr/>
        </p:nvPicPr>
        <p:blipFill rotWithShape="1">
          <a:blip r:embed="rId8">
            <a:alphaModFix/>
          </a:blip>
          <a:srcRect b="0" l="0" r="0" t="0"/>
          <a:stretch/>
        </p:blipFill>
        <p:spPr>
          <a:xfrm>
            <a:off x="6937612" y="206173"/>
            <a:ext cx="887122" cy="824038"/>
          </a:xfrm>
          <a:prstGeom prst="rect">
            <a:avLst/>
          </a:prstGeom>
          <a:noFill/>
          <a:ln>
            <a:noFill/>
          </a:ln>
        </p:spPr>
      </p:pic>
      <p:sp>
        <p:nvSpPr>
          <p:cNvPr id="580" name="Google Shape;580;p30"/>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1"/>
          <p:cNvSpPr txBox="1"/>
          <p:nvPr/>
        </p:nvSpPr>
        <p:spPr>
          <a:xfrm>
            <a:off x="380982" y="76265"/>
            <a:ext cx="5138701" cy="52478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A5B0FE"/>
              </a:buClr>
              <a:buSzPts val="3000"/>
              <a:buFont typeface="Miriam Libre"/>
              <a:buNone/>
            </a:pPr>
            <a:r>
              <a:rPr b="1" i="0" lang="en-US" sz="2400" u="none" cap="none" strike="noStrike">
                <a:solidFill>
                  <a:srgbClr val="362C7C"/>
                </a:solidFill>
                <a:latin typeface="Miriam Libre"/>
                <a:ea typeface="Miriam Libre"/>
                <a:cs typeface="Miriam Libre"/>
                <a:sym typeface="Miriam Libre"/>
              </a:rPr>
              <a:t>Redes inalámbricas</a:t>
            </a:r>
            <a:endParaRPr b="0" i="0" sz="1400" u="none" cap="none" strike="noStrike">
              <a:solidFill>
                <a:srgbClr val="000000"/>
              </a:solidFill>
              <a:latin typeface="Arial"/>
              <a:ea typeface="Arial"/>
              <a:cs typeface="Arial"/>
              <a:sym typeface="Arial"/>
            </a:endParaRPr>
          </a:p>
        </p:txBody>
      </p:sp>
      <p:sp>
        <p:nvSpPr>
          <p:cNvPr id="587" name="Google Shape;587;p31"/>
          <p:cNvSpPr/>
          <p:nvPr/>
        </p:nvSpPr>
        <p:spPr>
          <a:xfrm>
            <a:off x="380982" y="668045"/>
            <a:ext cx="4963943" cy="138499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Barlow Light"/>
                <a:ea typeface="Barlow Light"/>
                <a:cs typeface="Barlow Light"/>
                <a:sym typeface="Barlow Light"/>
              </a:rPr>
              <a:t>LPWAN: </a:t>
            </a:r>
            <a:r>
              <a:rPr b="0" i="0" lang="en-US" sz="1400" u="none" cap="none" strike="noStrike">
                <a:solidFill>
                  <a:srgbClr val="000000"/>
                </a:solidFill>
                <a:latin typeface="Barlow Light"/>
                <a:ea typeface="Barlow Light"/>
                <a:cs typeface="Barlow Light"/>
                <a:sym typeface="Barlow Light"/>
              </a:rPr>
              <a:t>Es un tipo de red de área amplia de telecomunicaciones inalámbricas diseñada para permitir comunicaciones de largo alcance a una tasa de bits baja entre objetos (objetos conectados), como sensores que funcionan con una batería. Entre las tecnologías se encuentra LoRaWAN y Sigfox.</a:t>
            </a:r>
            <a:endParaRPr b="0" i="0" sz="1400" u="none" cap="none" strike="noStrike">
              <a:solidFill>
                <a:srgbClr val="000000"/>
              </a:solidFill>
              <a:latin typeface="Arial"/>
              <a:ea typeface="Arial"/>
              <a:cs typeface="Arial"/>
              <a:sym typeface="Arial"/>
            </a:endParaRPr>
          </a:p>
        </p:txBody>
      </p:sp>
      <p:pic>
        <p:nvPicPr>
          <p:cNvPr id="588" name="Google Shape;588;p31"/>
          <p:cNvPicPr preferRelativeResize="0"/>
          <p:nvPr/>
        </p:nvPicPr>
        <p:blipFill rotWithShape="1">
          <a:blip r:embed="rId3">
            <a:alphaModFix/>
          </a:blip>
          <a:srcRect b="0" l="0" r="0" t="0"/>
          <a:stretch/>
        </p:blipFill>
        <p:spPr>
          <a:xfrm>
            <a:off x="5933000" y="738031"/>
            <a:ext cx="2016379" cy="1310646"/>
          </a:xfrm>
          <a:prstGeom prst="rect">
            <a:avLst/>
          </a:prstGeom>
          <a:noFill/>
          <a:ln>
            <a:noFill/>
          </a:ln>
        </p:spPr>
      </p:pic>
      <p:sp>
        <p:nvSpPr>
          <p:cNvPr id="589" name="Google Shape;589;p31"/>
          <p:cNvSpPr/>
          <p:nvPr/>
        </p:nvSpPr>
        <p:spPr>
          <a:xfrm>
            <a:off x="1936025" y="4404200"/>
            <a:ext cx="3727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https://www.thethingsnetwork.org/map</a:t>
            </a:r>
            <a:endParaRPr b="0" i="0" sz="1400" u="none" cap="none" strike="noStrike">
              <a:solidFill>
                <a:srgbClr val="000000"/>
              </a:solidFill>
              <a:latin typeface="Arial"/>
              <a:ea typeface="Arial"/>
              <a:cs typeface="Arial"/>
              <a:sym typeface="Arial"/>
            </a:endParaRPr>
          </a:p>
        </p:txBody>
      </p:sp>
      <p:pic>
        <p:nvPicPr>
          <p:cNvPr descr="A screenshot of a computer screen &#10; &#10;Description automatically generated" id="590" name="Google Shape;590;p31"/>
          <p:cNvPicPr preferRelativeResize="0"/>
          <p:nvPr/>
        </p:nvPicPr>
        <p:blipFill rotWithShape="1">
          <a:blip r:embed="rId4">
            <a:alphaModFix/>
          </a:blip>
          <a:srcRect b="0" l="0" r="0" t="0"/>
          <a:stretch/>
        </p:blipFill>
        <p:spPr>
          <a:xfrm>
            <a:off x="1872007" y="2187029"/>
            <a:ext cx="3884943" cy="2291708"/>
          </a:xfrm>
          <a:prstGeom prst="rect">
            <a:avLst/>
          </a:prstGeom>
          <a:noFill/>
          <a:ln>
            <a:noFill/>
          </a:ln>
        </p:spPr>
      </p:pic>
      <p:sp>
        <p:nvSpPr>
          <p:cNvPr id="591" name="Google Shape;591;p31"/>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3"/>
          <p:cNvSpPr txBox="1"/>
          <p:nvPr/>
        </p:nvSpPr>
        <p:spPr>
          <a:xfrm>
            <a:off x="413834" y="152246"/>
            <a:ext cx="7489194" cy="483518"/>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rgbClr val="362C7C"/>
                </a:solidFill>
                <a:latin typeface="Miriam Libre"/>
                <a:ea typeface="Miriam Libre"/>
                <a:cs typeface="Miriam Libre"/>
                <a:sym typeface="Miriam Libre"/>
              </a:rPr>
              <a:t>Administración de Sistemas operativos en red</a:t>
            </a:r>
            <a:endParaRPr b="1" i="0" sz="1800" u="none" cap="none" strike="noStrike">
              <a:solidFill>
                <a:srgbClr val="362C7C"/>
              </a:solidFill>
              <a:latin typeface="Miriam Libre"/>
              <a:ea typeface="Miriam Libre"/>
              <a:cs typeface="Miriam Libre"/>
              <a:sym typeface="Miriam Libre"/>
            </a:endParaRPr>
          </a:p>
        </p:txBody>
      </p:sp>
      <p:sp>
        <p:nvSpPr>
          <p:cNvPr id="597" name="Google Shape;597;p33"/>
          <p:cNvSpPr txBox="1"/>
          <p:nvPr/>
        </p:nvSpPr>
        <p:spPr>
          <a:xfrm>
            <a:off x="413834" y="635764"/>
            <a:ext cx="7207903" cy="4031873"/>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Barlow Light"/>
                <a:ea typeface="Barlow Light"/>
                <a:cs typeface="Barlow Light"/>
                <a:sym typeface="Barlow Light"/>
              </a:rPr>
              <a:t>Como todo sistema operativo, Linux tiene exigencias en el hardware donde se ejecutará, es por eso que antes de que se precipite e instale el software, tiene que asegurarse de estos requerimientos y limitaciones de hardware de Linux.</a:t>
            </a:r>
            <a:endParaRPr b="0" i="0" sz="1400" u="none" cap="none" strike="noStrike">
              <a:solidFill>
                <a:srgbClr val="000000"/>
              </a:solidFill>
              <a:latin typeface="Arial"/>
              <a:ea typeface="Arial"/>
              <a:cs typeface="Arial"/>
              <a:sym typeface="Arial"/>
            </a:endParaRPr>
          </a:p>
          <a:p>
            <a:pPr indent="-184150" lvl="0" marL="285750" marR="0" rtl="0" algn="just">
              <a:lnSpc>
                <a:spcPct val="100000"/>
              </a:lnSpc>
              <a:spcBef>
                <a:spcPts val="0"/>
              </a:spcBef>
              <a:spcAft>
                <a:spcPts val="0"/>
              </a:spcAft>
              <a:buClr>
                <a:srgbClr val="000000"/>
              </a:buClr>
              <a:buSzPts val="1600"/>
              <a:buFont typeface="Noto Sans Symbols"/>
              <a:buNone/>
            </a:pPr>
            <a:r>
              <a:t/>
            </a:r>
            <a:endParaRPr b="0" i="0" sz="1600" u="none" cap="none" strike="noStrike">
              <a:solidFill>
                <a:srgbClr val="000000"/>
              </a:solidFill>
              <a:latin typeface="Barlow Light"/>
              <a:ea typeface="Barlow Light"/>
              <a:cs typeface="Barlow Light"/>
              <a:sym typeface="Barlow Light"/>
            </a:endParaRPr>
          </a:p>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Barlow Light"/>
                <a:ea typeface="Barlow Light"/>
                <a:cs typeface="Barlow Light"/>
                <a:sym typeface="Barlow Light"/>
              </a:rPr>
              <a:t>Considerando que Linux fue desarrollado por sus usuarios, en la mayoría de las ocasiones el hardware soportado por Linux es únicamente aquél al que usuarios y desarrolladores tiene realmente acceso. Según pasa el tiempo aumenta el hardware soportado por Linux.</a:t>
            </a:r>
            <a:endParaRPr b="0" i="0" sz="1400" u="none" cap="none" strike="noStrike">
              <a:solidFill>
                <a:srgbClr val="000000"/>
              </a:solidFill>
              <a:latin typeface="Arial"/>
              <a:ea typeface="Arial"/>
              <a:cs typeface="Arial"/>
              <a:sym typeface="Arial"/>
            </a:endParaRPr>
          </a:p>
          <a:p>
            <a:pPr indent="-184150" lvl="0" marL="285750" marR="0" rtl="0" algn="just">
              <a:lnSpc>
                <a:spcPct val="100000"/>
              </a:lnSpc>
              <a:spcBef>
                <a:spcPts val="0"/>
              </a:spcBef>
              <a:spcAft>
                <a:spcPts val="0"/>
              </a:spcAft>
              <a:buClr>
                <a:srgbClr val="000000"/>
              </a:buClr>
              <a:buSzPts val="1600"/>
              <a:buFont typeface="Noto Sans Symbols"/>
              <a:buNone/>
            </a:pPr>
            <a:r>
              <a:t/>
            </a:r>
            <a:endParaRPr b="0" i="0" sz="1600" u="none" cap="none" strike="noStrike">
              <a:solidFill>
                <a:srgbClr val="000000"/>
              </a:solidFill>
              <a:latin typeface="Barlow Light"/>
              <a:ea typeface="Barlow Light"/>
              <a:cs typeface="Barlow Light"/>
              <a:sym typeface="Barlow Light"/>
            </a:endParaRPr>
          </a:p>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Barlow Light"/>
                <a:ea typeface="Barlow Light"/>
                <a:cs typeface="Barlow Light"/>
                <a:sym typeface="Barlow Light"/>
              </a:rPr>
              <a:t>Un inconveniente en el soporte de hardware bajo Linux, es que muchas compañías han decidido conservar las especificaciones del interfaz de su hardware como propietario. Como consecuencia de esto, los desarrolladores voluntarios de Linux simplemente no pueden escribir controladores (drivers) para estos periféricos (y si pudieran, tales controladores serían propiedad de la compañía dueña de la interfaz, lo cual violaría el GPL).</a:t>
            </a:r>
            <a:endParaRPr b="0" i="0" sz="1400" u="none" cap="none" strike="noStrike">
              <a:solidFill>
                <a:srgbClr val="000000"/>
              </a:solidFill>
              <a:latin typeface="Arial"/>
              <a:ea typeface="Arial"/>
              <a:cs typeface="Arial"/>
              <a:sym typeface="Arial"/>
            </a:endParaRPr>
          </a:p>
        </p:txBody>
      </p:sp>
      <p:sp>
        <p:nvSpPr>
          <p:cNvPr id="598" name="Google Shape;598;p33"/>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5"/>
          <p:cNvSpPr txBox="1"/>
          <p:nvPr/>
        </p:nvSpPr>
        <p:spPr>
          <a:xfrm>
            <a:off x="371737" y="719664"/>
            <a:ext cx="7517204" cy="132339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Barlow Light"/>
                <a:ea typeface="Barlow Light"/>
                <a:cs typeface="Barlow Light"/>
                <a:sym typeface="Barlow Light"/>
              </a:rPr>
              <a:t>Existe un documento Linux Hardware Compatibility HOWTO que contiene un listado más completo del hardware soportado por Linux en cualquier distribución. El enlace es el siguiente: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US" sz="1600" u="sng" cap="none" strike="noStrike">
                <a:solidFill>
                  <a:srgbClr val="000000"/>
                </a:solidFill>
                <a:latin typeface="Barlow Light"/>
                <a:ea typeface="Barlow Light"/>
                <a:cs typeface="Barlow Light"/>
                <a:sym typeface="Barlow Light"/>
                <a:hlinkClick r:id="rId3">
                  <a:extLst>
                    <a:ext uri="{A12FA001-AC4F-418D-AE19-62706E023703}">
                      <ahyp:hlinkClr val="tx"/>
                    </a:ext>
                  </a:extLst>
                </a:hlinkClick>
              </a:rPr>
              <a:t>http://www.tldp.org/HOWTO/Hardware-HOWTO/</a:t>
            </a:r>
            <a:endParaRPr b="0" i="0" sz="1600" u="none" cap="none" strike="noStrike">
              <a:solidFill>
                <a:srgbClr val="000000"/>
              </a:solidFill>
              <a:latin typeface="Barlow Light"/>
              <a:ea typeface="Barlow Light"/>
              <a:cs typeface="Barlow Light"/>
              <a:sym typeface="Barlow Light"/>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Barlow Light"/>
              <a:ea typeface="Barlow Light"/>
              <a:cs typeface="Barlow Light"/>
              <a:sym typeface="Barlow Light"/>
            </a:endParaRPr>
          </a:p>
        </p:txBody>
      </p:sp>
      <p:pic>
        <p:nvPicPr>
          <p:cNvPr id="604" name="Google Shape;604;p35"/>
          <p:cNvPicPr preferRelativeResize="0"/>
          <p:nvPr/>
        </p:nvPicPr>
        <p:blipFill rotWithShape="1">
          <a:blip r:embed="rId4">
            <a:alphaModFix/>
          </a:blip>
          <a:srcRect b="0" l="0" r="0" t="0"/>
          <a:stretch/>
        </p:blipFill>
        <p:spPr>
          <a:xfrm>
            <a:off x="2277751" y="2395699"/>
            <a:ext cx="3857694" cy="1944216"/>
          </a:xfrm>
          <a:prstGeom prst="rect">
            <a:avLst/>
          </a:prstGeom>
          <a:noFill/>
          <a:ln>
            <a:noFill/>
          </a:ln>
          <a:effectLst>
            <a:outerShdw blurRad="190500" rotWithShape="0" algn="tl">
              <a:srgbClr val="000000">
                <a:alpha val="69019"/>
              </a:srgbClr>
            </a:outerShdw>
          </a:effectLst>
        </p:spPr>
      </p:pic>
      <p:sp>
        <p:nvSpPr>
          <p:cNvPr id="605" name="Google Shape;605;p35"/>
          <p:cNvSpPr txBox="1"/>
          <p:nvPr/>
        </p:nvSpPr>
        <p:spPr>
          <a:xfrm>
            <a:off x="371738" y="116387"/>
            <a:ext cx="7439850" cy="483518"/>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rgbClr val="362C7C"/>
                </a:solidFill>
                <a:latin typeface="Miriam Libre"/>
                <a:ea typeface="Miriam Libre"/>
                <a:cs typeface="Miriam Libre"/>
                <a:sym typeface="Miriam Libre"/>
              </a:rPr>
              <a:t>Requerimientos de Hardware para el Sistema Operativo Linux</a:t>
            </a:r>
            <a:endParaRPr b="1" i="0" sz="1800" u="none" cap="none" strike="noStrike">
              <a:solidFill>
                <a:srgbClr val="362C7C"/>
              </a:solidFill>
              <a:latin typeface="Miriam Libre"/>
              <a:ea typeface="Miriam Libre"/>
              <a:cs typeface="Miriam Libre"/>
              <a:sym typeface="Miriam Libre"/>
            </a:endParaRPr>
          </a:p>
        </p:txBody>
      </p:sp>
      <p:sp>
        <p:nvSpPr>
          <p:cNvPr id="606" name="Google Shape;606;p35"/>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36"/>
          <p:cNvSpPr txBox="1"/>
          <p:nvPr/>
        </p:nvSpPr>
        <p:spPr>
          <a:xfrm>
            <a:off x="455127" y="844432"/>
            <a:ext cx="4260307" cy="378565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Light"/>
                <a:ea typeface="Barlow Light"/>
                <a:cs typeface="Barlow Light"/>
                <a:sym typeface="Barlow Light"/>
              </a:rPr>
              <a:t>El núcleo Linux soporta las siguientes arquitecturas de procesadores:</a:t>
            </a:r>
            <a:endParaRPr b="0" i="0" sz="1400" u="none" cap="none" strike="noStrike">
              <a:solidFill>
                <a:srgbClr val="000000"/>
              </a:solidFill>
              <a:latin typeface="Arial"/>
              <a:ea typeface="Arial"/>
              <a:cs typeface="Arial"/>
              <a:sym typeface="Arial"/>
            </a:endParaRPr>
          </a:p>
          <a:p>
            <a:pPr indent="-171450" lvl="0" marL="171450" marR="0" rtl="0" algn="just">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Barlow Light"/>
                <a:ea typeface="Barlow Light"/>
                <a:cs typeface="Barlow Light"/>
                <a:sym typeface="Barlow Light"/>
              </a:rPr>
              <a:t>Alpha: DEC Alpha. Samsung Alpha CPU.</a:t>
            </a:r>
            <a:endParaRPr b="0" i="0" sz="1400" u="none" cap="none" strike="noStrike">
              <a:solidFill>
                <a:srgbClr val="000000"/>
              </a:solidFill>
              <a:latin typeface="Arial"/>
              <a:ea typeface="Arial"/>
              <a:cs typeface="Arial"/>
              <a:sym typeface="Arial"/>
            </a:endParaRPr>
          </a:p>
          <a:p>
            <a:pPr indent="-171450" lvl="0" marL="171450" marR="0" rtl="0" algn="just">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Barlow Light"/>
                <a:ea typeface="Barlow Light"/>
                <a:cs typeface="Barlow Light"/>
                <a:sym typeface="Barlow Light"/>
              </a:rPr>
              <a:t>ARM: Algunos Modelos de Apple iPod (ver iPodLinux)</a:t>
            </a:r>
            <a:endParaRPr b="0" i="0" sz="1400" u="none" cap="none" strike="noStrike">
              <a:solidFill>
                <a:srgbClr val="000000"/>
              </a:solidFill>
              <a:latin typeface="Arial"/>
              <a:ea typeface="Arial"/>
              <a:cs typeface="Arial"/>
              <a:sym typeface="Arial"/>
            </a:endParaRPr>
          </a:p>
          <a:p>
            <a:pPr indent="-171450" lvl="0" marL="171450" marR="0" rtl="0" algn="just">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Barlow Light"/>
                <a:ea typeface="Barlow Light"/>
                <a:cs typeface="Barlow Light"/>
                <a:sym typeface="Barlow Light"/>
              </a:rPr>
              <a:t>Algunos celulares Motorola de la Serie Rokr, como Z6 o E2.</a:t>
            </a:r>
            <a:endParaRPr b="0" i="0" sz="1400" u="none" cap="none" strike="noStrike">
              <a:solidFill>
                <a:srgbClr val="000000"/>
              </a:solidFill>
              <a:latin typeface="Arial"/>
              <a:ea typeface="Arial"/>
              <a:cs typeface="Arial"/>
              <a:sym typeface="Arial"/>
            </a:endParaRPr>
          </a:p>
          <a:p>
            <a:pPr indent="-171450" lvl="0" marL="171450" marR="0" rtl="0" algn="just">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Barlow Light"/>
                <a:ea typeface="Barlow Light"/>
                <a:cs typeface="Barlow Light"/>
                <a:sym typeface="Barlow Light"/>
              </a:rPr>
              <a:t>Freescale: Algunas arquitecturas Amiga: A1200, A2500, A3000, A4000 (generación de ordenadores). Apple Macintosh II, LC, Quadra, Centris y tempranamente Performa series. Estaciones de trabajo Sun Microsystems 3-series (en modo experimental, usa Sun-3 MMU).</a:t>
            </a:r>
            <a:endParaRPr b="0" i="0" sz="1400" u="none" cap="none" strike="noStrike">
              <a:solidFill>
                <a:srgbClr val="000000"/>
              </a:solidFill>
              <a:latin typeface="Arial"/>
              <a:ea typeface="Arial"/>
              <a:cs typeface="Arial"/>
              <a:sym typeface="Arial"/>
            </a:endParaRPr>
          </a:p>
          <a:p>
            <a:pPr indent="-171450" lvl="0" marL="171450" marR="0" rtl="0" algn="just">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Barlow Light"/>
                <a:ea typeface="Barlow Light"/>
                <a:cs typeface="Barlow Light"/>
                <a:sym typeface="Barlow Light"/>
              </a:rPr>
              <a:t>IBM: System/390 (31-bit). zSeries y System z9 mainframes (64-bit).</a:t>
            </a:r>
            <a:endParaRPr b="0" i="0" sz="1400" u="none" cap="none" strike="noStrike">
              <a:solidFill>
                <a:srgbClr val="000000"/>
              </a:solidFill>
              <a:latin typeface="Arial"/>
              <a:ea typeface="Arial"/>
              <a:cs typeface="Arial"/>
              <a:sym typeface="Arial"/>
            </a:endParaRPr>
          </a:p>
          <a:p>
            <a:pPr indent="-171450" lvl="0" marL="171450" marR="0" rtl="0" algn="just">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Barlow Light"/>
                <a:ea typeface="Barlow Light"/>
                <a:cs typeface="Barlow Light"/>
                <a:sym typeface="Barlow Light"/>
              </a:rPr>
              <a:t>Intel IA-64 Itanium, Itanium II.</a:t>
            </a:r>
            <a:endParaRPr b="0" i="0" sz="1400" u="none" cap="none" strike="noStrike">
              <a:solidFill>
                <a:srgbClr val="000000"/>
              </a:solidFill>
              <a:latin typeface="Arial"/>
              <a:ea typeface="Arial"/>
              <a:cs typeface="Arial"/>
              <a:sym typeface="Arial"/>
            </a:endParaRPr>
          </a:p>
          <a:p>
            <a:pPr indent="-171450" lvl="0" marL="171450" marR="0" rtl="0" algn="just">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Barlow Light"/>
                <a:ea typeface="Barlow Light"/>
                <a:cs typeface="Barlow Light"/>
                <a:sym typeface="Barlow Light"/>
              </a:rPr>
              <a:t>x86: Arquitecturas IBM PC compatibles usando procesadores IA-32 y x86-64: Intel 80386, 80486, y AMD, Cyrix, Texas Instruments y variantes IBM. La serie completa Pentium y las variantes Celeron y Xeon. Los procesadores Intel Core . AMD 5x86, K5, K6, Athlon (all 32-bit versions), Duron, Sempron. </a:t>
            </a:r>
            <a:endParaRPr b="0" i="0" sz="1400" u="none" cap="none" strike="noStrike">
              <a:solidFill>
                <a:srgbClr val="000000"/>
              </a:solidFill>
              <a:latin typeface="Arial"/>
              <a:ea typeface="Arial"/>
              <a:cs typeface="Arial"/>
              <a:sym typeface="Arial"/>
            </a:endParaRPr>
          </a:p>
          <a:p>
            <a:pPr indent="-171450" lvl="0" marL="171450" marR="0" rtl="0" algn="just">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Barlow Light"/>
                <a:ea typeface="Barlow Light"/>
                <a:cs typeface="Barlow Light"/>
                <a:sym typeface="Barlow Light"/>
              </a:rPr>
              <a:t>SPARC32: Sun-4/SPARCstation/SPARCserver.</a:t>
            </a:r>
            <a:endParaRPr b="0" i="0" sz="1600" u="none" cap="none" strike="noStrike">
              <a:solidFill>
                <a:srgbClr val="000000"/>
              </a:solidFill>
              <a:latin typeface="Barlow Light"/>
              <a:ea typeface="Barlow Light"/>
              <a:cs typeface="Barlow Light"/>
              <a:sym typeface="Barlow Light"/>
            </a:endParaRPr>
          </a:p>
        </p:txBody>
      </p:sp>
      <p:pic>
        <p:nvPicPr>
          <p:cNvPr id="612" name="Google Shape;612;p36"/>
          <p:cNvPicPr preferRelativeResize="0"/>
          <p:nvPr/>
        </p:nvPicPr>
        <p:blipFill rotWithShape="1">
          <a:blip r:embed="rId3">
            <a:alphaModFix/>
          </a:blip>
          <a:srcRect b="0" l="0" r="0" t="0"/>
          <a:stretch/>
        </p:blipFill>
        <p:spPr>
          <a:xfrm>
            <a:off x="4862935" y="988155"/>
            <a:ext cx="1409269" cy="1512168"/>
          </a:xfrm>
          <a:prstGeom prst="rect">
            <a:avLst/>
          </a:prstGeom>
          <a:noFill/>
          <a:ln>
            <a:noFill/>
          </a:ln>
        </p:spPr>
      </p:pic>
      <p:pic>
        <p:nvPicPr>
          <p:cNvPr id="613" name="Google Shape;613;p36"/>
          <p:cNvPicPr preferRelativeResize="0"/>
          <p:nvPr/>
        </p:nvPicPr>
        <p:blipFill rotWithShape="1">
          <a:blip r:embed="rId4">
            <a:alphaModFix/>
          </a:blip>
          <a:srcRect b="0" l="0" r="0" t="0"/>
          <a:stretch/>
        </p:blipFill>
        <p:spPr>
          <a:xfrm>
            <a:off x="6447111" y="988155"/>
            <a:ext cx="1440160" cy="1512168"/>
          </a:xfrm>
          <a:prstGeom prst="rect">
            <a:avLst/>
          </a:prstGeom>
          <a:noFill/>
          <a:ln>
            <a:noFill/>
          </a:ln>
        </p:spPr>
      </p:pic>
      <p:pic>
        <p:nvPicPr>
          <p:cNvPr id="614" name="Google Shape;614;p36"/>
          <p:cNvPicPr preferRelativeResize="0"/>
          <p:nvPr/>
        </p:nvPicPr>
        <p:blipFill rotWithShape="1">
          <a:blip r:embed="rId5">
            <a:alphaModFix/>
          </a:blip>
          <a:srcRect b="0" l="0" r="0" t="0"/>
          <a:stretch/>
        </p:blipFill>
        <p:spPr>
          <a:xfrm>
            <a:off x="4862935" y="2716347"/>
            <a:ext cx="1430437" cy="1512168"/>
          </a:xfrm>
          <a:prstGeom prst="rect">
            <a:avLst/>
          </a:prstGeom>
          <a:noFill/>
          <a:ln>
            <a:noFill/>
          </a:ln>
        </p:spPr>
      </p:pic>
      <p:pic>
        <p:nvPicPr>
          <p:cNvPr id="615" name="Google Shape;615;p36"/>
          <p:cNvPicPr preferRelativeResize="0"/>
          <p:nvPr/>
        </p:nvPicPr>
        <p:blipFill rotWithShape="1">
          <a:blip r:embed="rId6">
            <a:alphaModFix/>
          </a:blip>
          <a:srcRect b="0" l="0" r="0" t="0"/>
          <a:stretch/>
        </p:blipFill>
        <p:spPr>
          <a:xfrm>
            <a:off x="6447111" y="2716347"/>
            <a:ext cx="1440159" cy="1512168"/>
          </a:xfrm>
          <a:prstGeom prst="rect">
            <a:avLst/>
          </a:prstGeom>
          <a:noFill/>
          <a:ln>
            <a:noFill/>
          </a:ln>
        </p:spPr>
      </p:pic>
      <p:sp>
        <p:nvSpPr>
          <p:cNvPr id="616" name="Google Shape;616;p36"/>
          <p:cNvSpPr txBox="1"/>
          <p:nvPr/>
        </p:nvSpPr>
        <p:spPr>
          <a:xfrm>
            <a:off x="455128" y="116386"/>
            <a:ext cx="7356459" cy="727171"/>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rgbClr val="362C7C"/>
                </a:solidFill>
                <a:latin typeface="Miriam Libre"/>
                <a:ea typeface="Miriam Libre"/>
                <a:cs typeface="Miriam Libre"/>
                <a:sym typeface="Miriam Libre"/>
              </a:rPr>
              <a:t>Requerimientos de Hardware para el Sistema Operativo Linux</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rgbClr val="362C7C"/>
                </a:solidFill>
                <a:latin typeface="Miriam Libre"/>
                <a:ea typeface="Miriam Libre"/>
                <a:cs typeface="Miriam Libre"/>
                <a:sym typeface="Miriam Libre"/>
              </a:rPr>
              <a:t>CPU</a:t>
            </a:r>
            <a:endParaRPr b="1" i="0" sz="2400" u="none" cap="none" strike="noStrike">
              <a:solidFill>
                <a:srgbClr val="362C7C"/>
              </a:solidFill>
              <a:latin typeface="Miriam Libre"/>
              <a:ea typeface="Miriam Libre"/>
              <a:cs typeface="Miriam Libre"/>
              <a:sym typeface="Miriam Libre"/>
            </a:endParaRPr>
          </a:p>
        </p:txBody>
      </p:sp>
      <p:sp>
        <p:nvSpPr>
          <p:cNvPr id="617" name="Google Shape;617;p36"/>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37"/>
          <p:cNvSpPr txBox="1"/>
          <p:nvPr/>
        </p:nvSpPr>
        <p:spPr>
          <a:xfrm>
            <a:off x="455128" y="1006733"/>
            <a:ext cx="7356600" cy="309390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500"/>
              <a:buFont typeface="Noto Sans Symbols"/>
              <a:buChar char="▪"/>
            </a:pPr>
            <a:r>
              <a:rPr b="0" i="0" lang="en-US" sz="1500" u="none" cap="none" strike="noStrike">
                <a:solidFill>
                  <a:srgbClr val="000000"/>
                </a:solidFill>
                <a:latin typeface="Barlow Light"/>
                <a:ea typeface="Barlow Light"/>
                <a:cs typeface="Barlow Light"/>
                <a:sym typeface="Barlow Light"/>
              </a:rPr>
              <a:t>Linux comparado con otros sistemas operativos avanzados, necesita muy poca memoria para funcionar. Debería contar un mínimo recomendable de 4 MB, cuánta más memoria tenga, más rápido funcionará el sistema.</a:t>
            </a:r>
            <a:endParaRPr b="0" i="0" sz="1400" u="none" cap="none" strike="noStrike">
              <a:solidFill>
                <a:srgbClr val="000000"/>
              </a:solidFill>
              <a:latin typeface="Arial"/>
              <a:ea typeface="Arial"/>
              <a:cs typeface="Arial"/>
              <a:sym typeface="Arial"/>
            </a:endParaRPr>
          </a:p>
          <a:p>
            <a:pPr indent="-190500" lvl="0" marL="285750" marR="0" rtl="0" algn="just">
              <a:lnSpc>
                <a:spcPct val="100000"/>
              </a:lnSpc>
              <a:spcBef>
                <a:spcPts val="0"/>
              </a:spcBef>
              <a:spcAft>
                <a:spcPts val="0"/>
              </a:spcAft>
              <a:buClr>
                <a:srgbClr val="000000"/>
              </a:buClr>
              <a:buSzPts val="1500"/>
              <a:buFont typeface="Noto Sans Symbols"/>
              <a:buNone/>
            </a:pPr>
            <a:r>
              <a:t/>
            </a:r>
            <a:endParaRPr b="0" i="0" sz="1500" u="none" cap="none" strike="noStrike">
              <a:solidFill>
                <a:srgbClr val="000000"/>
              </a:solidFill>
              <a:latin typeface="Barlow Light"/>
              <a:ea typeface="Barlow Light"/>
              <a:cs typeface="Barlow Light"/>
              <a:sym typeface="Barlow Light"/>
            </a:endParaRPr>
          </a:p>
          <a:p>
            <a:pPr indent="-285750" lvl="0" marL="285750" marR="0" rtl="0" algn="just">
              <a:lnSpc>
                <a:spcPct val="100000"/>
              </a:lnSpc>
              <a:spcBef>
                <a:spcPts val="0"/>
              </a:spcBef>
              <a:spcAft>
                <a:spcPts val="0"/>
              </a:spcAft>
              <a:buClr>
                <a:srgbClr val="000000"/>
              </a:buClr>
              <a:buSzPts val="1500"/>
              <a:buFont typeface="Noto Sans Symbols"/>
              <a:buChar char="▪"/>
            </a:pPr>
            <a:r>
              <a:rPr b="0" i="0" lang="en-US" sz="1500" u="none" cap="none" strike="noStrike">
                <a:solidFill>
                  <a:srgbClr val="000000"/>
                </a:solidFill>
                <a:latin typeface="Barlow Light"/>
                <a:ea typeface="Barlow Light"/>
                <a:cs typeface="Barlow Light"/>
                <a:sym typeface="Barlow Light"/>
              </a:rPr>
              <a:t>La mayoría de los usuarios de Linux, reservan una parte del disco duro para espacio </a:t>
            </a:r>
            <a:r>
              <a:rPr b="0" i="0" lang="en-US" sz="1500" u="none" cap="none" strike="noStrike">
                <a:solidFill>
                  <a:srgbClr val="000000"/>
                </a:solidFill>
                <a:highlight>
                  <a:schemeClr val="lt1"/>
                </a:highlight>
                <a:latin typeface="Barlow Light"/>
                <a:ea typeface="Barlow Light"/>
                <a:cs typeface="Barlow Light"/>
                <a:sym typeface="Barlow Light"/>
              </a:rPr>
              <a:t>de intercambio “swapping” que se usa como memoria RAM virtual.</a:t>
            </a:r>
            <a:r>
              <a:rPr b="0" i="0" lang="en-US" sz="1500" u="none" cap="none" strike="noStrike">
                <a:solidFill>
                  <a:srgbClr val="000000"/>
                </a:solidFill>
                <a:latin typeface="Barlow Light"/>
                <a:ea typeface="Barlow Light"/>
                <a:cs typeface="Barlow Light"/>
                <a:sym typeface="Barlow Light"/>
              </a:rPr>
              <a:t> El área “swap” no puede reemplazar a una memoria física RAM real, pero puede permitir a su sistema ejecutar aplicaciones más grandes guardando en disco duro  aquellas partes de código que están inactivas.</a:t>
            </a:r>
            <a:endParaRPr b="0" i="0" sz="1400" u="none" cap="none" strike="noStrike">
              <a:solidFill>
                <a:srgbClr val="000000"/>
              </a:solidFill>
              <a:latin typeface="Arial"/>
              <a:ea typeface="Arial"/>
              <a:cs typeface="Arial"/>
              <a:sym typeface="Arial"/>
            </a:endParaRPr>
          </a:p>
          <a:p>
            <a:pPr indent="-190500" lvl="0" marL="285750" marR="0" rtl="0" algn="just">
              <a:lnSpc>
                <a:spcPct val="100000"/>
              </a:lnSpc>
              <a:spcBef>
                <a:spcPts val="0"/>
              </a:spcBef>
              <a:spcAft>
                <a:spcPts val="0"/>
              </a:spcAft>
              <a:buClr>
                <a:srgbClr val="000000"/>
              </a:buClr>
              <a:buSzPts val="1500"/>
              <a:buFont typeface="Noto Sans Symbols"/>
              <a:buNone/>
            </a:pPr>
            <a:r>
              <a:t/>
            </a:r>
            <a:endParaRPr b="0" i="0" sz="1500" u="none" cap="none" strike="noStrike">
              <a:solidFill>
                <a:srgbClr val="000000"/>
              </a:solidFill>
              <a:latin typeface="Barlow Light"/>
              <a:ea typeface="Barlow Light"/>
              <a:cs typeface="Barlow Light"/>
              <a:sym typeface="Barlow Light"/>
            </a:endParaRPr>
          </a:p>
          <a:p>
            <a:pPr indent="-285750" lvl="0" marL="285750" marR="0" rtl="0" algn="just">
              <a:lnSpc>
                <a:spcPct val="100000"/>
              </a:lnSpc>
              <a:spcBef>
                <a:spcPts val="0"/>
              </a:spcBef>
              <a:spcAft>
                <a:spcPts val="0"/>
              </a:spcAft>
              <a:buClr>
                <a:srgbClr val="000000"/>
              </a:buClr>
              <a:buSzPts val="1500"/>
              <a:buFont typeface="Noto Sans Symbols"/>
              <a:buChar char="▪"/>
            </a:pPr>
            <a:r>
              <a:rPr b="0" i="0" lang="en-US" sz="1500" u="none" cap="none" strike="noStrike">
                <a:solidFill>
                  <a:srgbClr val="000000"/>
                </a:solidFill>
                <a:latin typeface="Barlow Light"/>
                <a:ea typeface="Barlow Light"/>
                <a:cs typeface="Barlow Light"/>
                <a:sym typeface="Barlow Light"/>
              </a:rPr>
              <a:t>La memoria swap es una partición en el disco duro y es recomendado que al momento de instalación se cree dicha partición, aunque es posible asigna una partición swap una vez instalado el sistema operativo.</a:t>
            </a:r>
            <a:endParaRPr b="0" i="0" sz="1400" u="none" cap="none" strike="noStrike">
              <a:solidFill>
                <a:srgbClr val="000000"/>
              </a:solidFill>
              <a:latin typeface="Arial"/>
              <a:ea typeface="Arial"/>
              <a:cs typeface="Arial"/>
              <a:sym typeface="Arial"/>
            </a:endParaRPr>
          </a:p>
        </p:txBody>
      </p:sp>
      <p:pic>
        <p:nvPicPr>
          <p:cNvPr descr="Resultado de imagen de memoria ram dibujo" id="623" name="Google Shape;623;p37"/>
          <p:cNvPicPr preferRelativeResize="0"/>
          <p:nvPr/>
        </p:nvPicPr>
        <p:blipFill rotWithShape="1">
          <a:blip r:embed="rId3">
            <a:alphaModFix/>
          </a:blip>
          <a:srcRect b="0" l="0" r="0" t="0"/>
          <a:stretch/>
        </p:blipFill>
        <p:spPr>
          <a:xfrm>
            <a:off x="6230471" y="3964414"/>
            <a:ext cx="1581115" cy="1179086"/>
          </a:xfrm>
          <a:prstGeom prst="rect">
            <a:avLst/>
          </a:prstGeom>
          <a:noFill/>
          <a:ln>
            <a:noFill/>
          </a:ln>
        </p:spPr>
      </p:pic>
      <p:sp>
        <p:nvSpPr>
          <p:cNvPr id="624" name="Google Shape;624;p37"/>
          <p:cNvSpPr txBox="1"/>
          <p:nvPr/>
        </p:nvSpPr>
        <p:spPr>
          <a:xfrm>
            <a:off x="455128" y="116386"/>
            <a:ext cx="7356459" cy="727171"/>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rgbClr val="362C7C"/>
                </a:solidFill>
                <a:latin typeface="Miriam Libre"/>
                <a:ea typeface="Miriam Libre"/>
                <a:cs typeface="Miriam Libre"/>
                <a:sym typeface="Miriam Libre"/>
              </a:rPr>
              <a:t>Requerimientos de Hardware para el Sistema Operativo Linux</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rgbClr val="362C7C"/>
                </a:solidFill>
                <a:latin typeface="Miriam Libre"/>
                <a:ea typeface="Miriam Libre"/>
                <a:cs typeface="Miriam Libre"/>
                <a:sym typeface="Miriam Libre"/>
              </a:rPr>
              <a:t>Memoria</a:t>
            </a:r>
            <a:endParaRPr b="1" i="0" sz="2400" u="none" cap="none" strike="noStrike">
              <a:solidFill>
                <a:srgbClr val="362C7C"/>
              </a:solidFill>
              <a:latin typeface="Miriam Libre"/>
              <a:ea typeface="Miriam Libre"/>
              <a:cs typeface="Miriam Libre"/>
              <a:sym typeface="Miriam Libre"/>
            </a:endParaRPr>
          </a:p>
        </p:txBody>
      </p:sp>
      <p:sp>
        <p:nvSpPr>
          <p:cNvPr id="625" name="Google Shape;625;p37"/>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38"/>
          <p:cNvSpPr txBox="1"/>
          <p:nvPr/>
        </p:nvSpPr>
        <p:spPr>
          <a:xfrm>
            <a:off x="455128" y="1003319"/>
            <a:ext cx="7356458" cy="23083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Barlow Light"/>
                <a:ea typeface="Barlow Light"/>
                <a:cs typeface="Barlow Light"/>
                <a:sym typeface="Barlow Light"/>
              </a:rPr>
              <a:t>Los discos duros son algunos de los componentes más importantes de su sistema. Tres diferentes discos duros son comunes en las computadoras modernas: Parallel Advanced Technology Attachment (PATA), también denominado ATA; Serial Advanced Technology Attachment (SATA); y Small Computer System Interface (SCSI). Además, las unidades externas USB e IEEE-1394 están disponibles, así como las variantes externas de las unidades SATA y SCSI. Cada uno tiene su propio método de bajo nivel configuración.</a:t>
            </a:r>
            <a:endParaRPr b="0" i="0" sz="1400" u="none" cap="none" strike="noStrike">
              <a:solidFill>
                <a:srgbClr val="000000"/>
              </a:solidFill>
              <a:latin typeface="Arial"/>
              <a:ea typeface="Arial"/>
              <a:cs typeface="Arial"/>
              <a:sym typeface="Arial"/>
            </a:endParaRPr>
          </a:p>
        </p:txBody>
      </p:sp>
      <p:pic>
        <p:nvPicPr>
          <p:cNvPr descr="Image result for hard disk" id="631" name="Google Shape;631;p38"/>
          <p:cNvPicPr preferRelativeResize="0"/>
          <p:nvPr/>
        </p:nvPicPr>
        <p:blipFill rotWithShape="1">
          <a:blip r:embed="rId3">
            <a:alphaModFix/>
          </a:blip>
          <a:srcRect b="0" l="0" r="0" t="0"/>
          <a:stretch/>
        </p:blipFill>
        <p:spPr>
          <a:xfrm>
            <a:off x="3521289" y="3311643"/>
            <a:ext cx="1224136" cy="1153749"/>
          </a:xfrm>
          <a:prstGeom prst="rect">
            <a:avLst/>
          </a:prstGeom>
          <a:noFill/>
          <a:ln>
            <a:noFill/>
          </a:ln>
        </p:spPr>
      </p:pic>
      <p:sp>
        <p:nvSpPr>
          <p:cNvPr id="632" name="Google Shape;632;p38"/>
          <p:cNvSpPr txBox="1"/>
          <p:nvPr/>
        </p:nvSpPr>
        <p:spPr>
          <a:xfrm>
            <a:off x="455128" y="116386"/>
            <a:ext cx="7356459" cy="727171"/>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rgbClr val="362C7C"/>
                </a:solidFill>
                <a:latin typeface="Miriam Libre"/>
                <a:ea typeface="Miriam Libre"/>
                <a:cs typeface="Miriam Libre"/>
                <a:sym typeface="Miriam Libre"/>
              </a:rPr>
              <a:t>Requerimientos de Hardware para el Sistema Operativo Linux</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rgbClr val="362C7C"/>
                </a:solidFill>
                <a:latin typeface="Miriam Libre"/>
                <a:ea typeface="Miriam Libre"/>
                <a:cs typeface="Miriam Libre"/>
                <a:sym typeface="Miriam Libre"/>
              </a:rPr>
              <a:t>Disco duro</a:t>
            </a:r>
            <a:endParaRPr b="1" i="0" sz="2400" u="none" cap="none" strike="noStrike">
              <a:solidFill>
                <a:srgbClr val="362C7C"/>
              </a:solidFill>
              <a:latin typeface="Miriam Libre"/>
              <a:ea typeface="Miriam Libre"/>
              <a:cs typeface="Miriam Libre"/>
              <a:sym typeface="Miriam Libre"/>
            </a:endParaRPr>
          </a:p>
        </p:txBody>
      </p:sp>
      <p:sp>
        <p:nvSpPr>
          <p:cNvPr id="633" name="Google Shape;633;p38"/>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39"/>
          <p:cNvSpPr txBox="1"/>
          <p:nvPr/>
        </p:nvSpPr>
        <p:spPr>
          <a:xfrm>
            <a:off x="455127" y="930902"/>
            <a:ext cx="7356600" cy="230880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Barlow Light"/>
                <a:ea typeface="Barlow Light"/>
                <a:cs typeface="Barlow Light"/>
                <a:sym typeface="Barlow Light"/>
              </a:rPr>
              <a:t>Efectivamente para instalar Linux, necesitará tener algo de espacio libre en su disco duro.  Linux soporta múltiples discos en la misma máquina; puede disponer de espacio para Linux en múltiples unidades de ser necesario.</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Barlow Light"/>
                <a:ea typeface="Barlow Light"/>
                <a:cs typeface="Barlow Light"/>
                <a:sym typeface="Barlow Light"/>
              </a:rPr>
              <a:t>La cantidad de espacio en disco duro que necesitará depende en gran medida de sus necesidades y de la cantidad de software que va a instalar.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Barlow Light"/>
                <a:ea typeface="Barlow Light"/>
                <a:cs typeface="Barlow Light"/>
                <a:sym typeface="Barlow Light"/>
              </a:rPr>
              <a:t>Podría correr un </a:t>
            </a:r>
            <a:r>
              <a:rPr b="0" i="0" lang="en-US" sz="1600" u="none" cap="none" strike="noStrike">
                <a:solidFill>
                  <a:srgbClr val="000000"/>
                </a:solidFill>
                <a:highlight>
                  <a:schemeClr val="lt1"/>
                </a:highlight>
                <a:latin typeface="Barlow Light"/>
                <a:ea typeface="Barlow Light"/>
                <a:cs typeface="Barlow Light"/>
                <a:sym typeface="Barlow Light"/>
              </a:rPr>
              <a:t>sistema operativo completo con 40 o 50 megabytes de espacio en disco</a:t>
            </a:r>
            <a:r>
              <a:rPr b="0" i="0" lang="en-US" sz="1600" u="none" cap="none" strike="noStrike">
                <a:solidFill>
                  <a:srgbClr val="000000"/>
                </a:solidFill>
                <a:latin typeface="Barlow Light"/>
                <a:ea typeface="Barlow Light"/>
                <a:cs typeface="Barlow Light"/>
                <a:sym typeface="Barlow Light"/>
              </a:rPr>
              <a:t>, sin embargo si requiere disponer de espacio para expansiones, y para paquetes más grandes necesitará más espacio.  Si planea permitir a múltiples usuarios utilizar la PC tendría que dejar espacio para sus ficheros.</a:t>
            </a:r>
            <a:endParaRPr b="0" i="0" sz="1400" u="none" cap="none" strike="noStrike">
              <a:solidFill>
                <a:srgbClr val="000000"/>
              </a:solidFill>
              <a:latin typeface="Arial"/>
              <a:ea typeface="Arial"/>
              <a:cs typeface="Arial"/>
              <a:sym typeface="Arial"/>
            </a:endParaRPr>
          </a:p>
        </p:txBody>
      </p:sp>
      <p:pic>
        <p:nvPicPr>
          <p:cNvPr descr="Resultado de imagen de espacio disco duro" id="639" name="Google Shape;639;p39"/>
          <p:cNvPicPr preferRelativeResize="0"/>
          <p:nvPr/>
        </p:nvPicPr>
        <p:blipFill rotWithShape="1">
          <a:blip r:embed="rId3">
            <a:alphaModFix/>
          </a:blip>
          <a:srcRect b="0" l="0" r="0" t="0"/>
          <a:stretch/>
        </p:blipFill>
        <p:spPr>
          <a:xfrm>
            <a:off x="3297219" y="3572792"/>
            <a:ext cx="2088232" cy="881131"/>
          </a:xfrm>
          <a:prstGeom prst="rect">
            <a:avLst/>
          </a:prstGeom>
          <a:noFill/>
          <a:ln>
            <a:noFill/>
          </a:ln>
        </p:spPr>
      </p:pic>
      <p:sp>
        <p:nvSpPr>
          <p:cNvPr id="640" name="Google Shape;640;p39"/>
          <p:cNvSpPr txBox="1"/>
          <p:nvPr/>
        </p:nvSpPr>
        <p:spPr>
          <a:xfrm>
            <a:off x="455128" y="116386"/>
            <a:ext cx="7356459" cy="727171"/>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rgbClr val="362C7C"/>
                </a:solidFill>
                <a:latin typeface="Miriam Libre"/>
                <a:ea typeface="Miriam Libre"/>
                <a:cs typeface="Miriam Libre"/>
                <a:sym typeface="Miriam Libre"/>
              </a:rPr>
              <a:t>Requerimientos de Hardware para el Sistema Operativo Linux</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rgbClr val="362C7C"/>
                </a:solidFill>
                <a:latin typeface="Miriam Libre"/>
                <a:ea typeface="Miriam Libre"/>
                <a:cs typeface="Miriam Libre"/>
                <a:sym typeface="Miriam Libre"/>
              </a:rPr>
              <a:t>Espacio del disco duro</a:t>
            </a:r>
            <a:endParaRPr b="1" i="0" sz="2400" u="none" cap="none" strike="noStrike">
              <a:solidFill>
                <a:srgbClr val="362C7C"/>
              </a:solidFill>
              <a:latin typeface="Miriam Libre"/>
              <a:ea typeface="Miriam Libre"/>
              <a:cs typeface="Miriam Libre"/>
              <a:sym typeface="Miriam Libre"/>
            </a:endParaRPr>
          </a:p>
        </p:txBody>
      </p:sp>
      <p:sp>
        <p:nvSpPr>
          <p:cNvPr id="641" name="Google Shape;641;p39"/>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321" name="Google Shape;321;p4"/>
          <p:cNvSpPr txBox="1"/>
          <p:nvPr/>
        </p:nvSpPr>
        <p:spPr>
          <a:xfrm>
            <a:off x="242131" y="121298"/>
            <a:ext cx="5138700" cy="8117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A5B0FE"/>
              </a:buClr>
              <a:buSzPts val="3000"/>
              <a:buFont typeface="Miriam Libre"/>
              <a:buNone/>
            </a:pPr>
            <a:r>
              <a:rPr b="1" i="0" lang="en-US" sz="1800" u="none" cap="none" strike="noStrike">
                <a:solidFill>
                  <a:srgbClr val="362C7C"/>
                </a:solidFill>
                <a:latin typeface="Miriam Libre"/>
                <a:ea typeface="Miriam Libre"/>
                <a:cs typeface="Miriam Libre"/>
                <a:sym typeface="Miriam Libre"/>
              </a:rPr>
              <a:t>La comunicación en un mundo conectado</a:t>
            </a:r>
            <a:br>
              <a:rPr b="1" i="0" lang="en-US" sz="1800" u="none" cap="none" strike="noStrike">
                <a:solidFill>
                  <a:srgbClr val="362C7C"/>
                </a:solidFill>
                <a:latin typeface="Miriam Libre"/>
                <a:ea typeface="Miriam Libre"/>
                <a:cs typeface="Miriam Libre"/>
                <a:sym typeface="Miriam Libre"/>
              </a:rPr>
            </a:br>
            <a:r>
              <a:rPr b="1" i="0" lang="en-US" sz="2400" u="none" cap="none" strike="noStrike">
                <a:solidFill>
                  <a:srgbClr val="362C7C"/>
                </a:solidFill>
                <a:latin typeface="Miriam Libre"/>
                <a:ea typeface="Miriam Libre"/>
                <a:cs typeface="Miriam Libre"/>
                <a:sym typeface="Miriam Libre"/>
              </a:rPr>
              <a:t>¿Qué es la red?</a:t>
            </a:r>
            <a:endParaRPr b="1" i="0" sz="1800" u="none" cap="none" strike="noStrike">
              <a:solidFill>
                <a:srgbClr val="362C7C"/>
              </a:solidFill>
              <a:latin typeface="Miriam Libre"/>
              <a:ea typeface="Miriam Libre"/>
              <a:cs typeface="Miriam Libre"/>
              <a:sym typeface="Miriam Libre"/>
            </a:endParaRPr>
          </a:p>
        </p:txBody>
      </p:sp>
      <p:sp>
        <p:nvSpPr>
          <p:cNvPr id="322" name="Google Shape;322;p4"/>
          <p:cNvSpPr txBox="1"/>
          <p:nvPr/>
        </p:nvSpPr>
        <p:spPr>
          <a:xfrm>
            <a:off x="298579" y="932480"/>
            <a:ext cx="7641772" cy="2230599"/>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Redes locales</a:t>
            </a:r>
            <a:endParaRPr b="0" i="0" sz="1400" u="none" cap="none" strike="noStrike">
              <a:solidFill>
                <a:srgbClr val="000000"/>
              </a:solidFill>
              <a:latin typeface="Arial"/>
              <a:ea typeface="Arial"/>
              <a:cs typeface="Arial"/>
              <a:sym typeface="Arial"/>
            </a:endParaRPr>
          </a:p>
          <a:p>
            <a:pPr indent="0" lvl="1" marL="0" marR="0" rtl="0" algn="just">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Las redes locales vienen en todos los tamaños: entre pares (dos dispositivos interconectados) o redes domésticas, hasta redes SOHO y redes de organizaciones grandes.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Hacer conexiones</a:t>
            </a:r>
            <a:endParaRPr b="0" i="0" sz="1400" u="none" cap="none" strike="noStrike">
              <a:solidFill>
                <a:srgbClr val="000000"/>
              </a:solidFill>
              <a:latin typeface="Arial"/>
              <a:ea typeface="Arial"/>
              <a:cs typeface="Arial"/>
              <a:sym typeface="Arial"/>
            </a:endParaRPr>
          </a:p>
          <a:p>
            <a:pPr indent="0" lvl="1" marL="0" marR="0" rtl="0" algn="just">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Todos los tipos de dispositivos se conectan a redes locales.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¿Qué son exactamente los datos?</a:t>
            </a:r>
            <a:endParaRPr b="0" i="0" sz="1400" u="none" cap="none" strike="noStrike">
              <a:solidFill>
                <a:srgbClr val="000000"/>
              </a:solidFill>
              <a:latin typeface="Arial"/>
              <a:ea typeface="Arial"/>
              <a:cs typeface="Arial"/>
              <a:sym typeface="Arial"/>
            </a:endParaRPr>
          </a:p>
          <a:p>
            <a:pPr indent="0" lvl="1" marL="0" marR="0" rtl="0" algn="just">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La mayoría de la gente utiliza redes para transmitir sus propios datos para compartirlos con otras personas o para almacenarlos a largo plazo.</a:t>
            </a:r>
            <a:endParaRPr b="0" i="0" sz="1400" u="none" cap="none" strike="noStrike">
              <a:solidFill>
                <a:srgbClr val="000000"/>
              </a:solidFill>
              <a:latin typeface="Arial"/>
              <a:ea typeface="Arial"/>
              <a:cs typeface="Arial"/>
              <a:sym typeface="Arial"/>
            </a:endParaRPr>
          </a:p>
          <a:p>
            <a:pPr indent="0" lvl="1"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1"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1"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3" name="Google Shape;323;p4"/>
          <p:cNvPicPr preferRelativeResize="0"/>
          <p:nvPr/>
        </p:nvPicPr>
        <p:blipFill rotWithShape="1">
          <a:blip r:embed="rId3">
            <a:alphaModFix/>
          </a:blip>
          <a:srcRect b="0" l="0" r="0" t="0"/>
          <a:stretch/>
        </p:blipFill>
        <p:spPr>
          <a:xfrm>
            <a:off x="1033715" y="3343495"/>
            <a:ext cx="1113003" cy="1228639"/>
          </a:xfrm>
          <a:prstGeom prst="rect">
            <a:avLst/>
          </a:prstGeom>
          <a:noFill/>
          <a:ln>
            <a:noFill/>
          </a:ln>
        </p:spPr>
      </p:pic>
      <p:pic>
        <p:nvPicPr>
          <p:cNvPr id="324" name="Google Shape;324;p4"/>
          <p:cNvPicPr preferRelativeResize="0"/>
          <p:nvPr/>
        </p:nvPicPr>
        <p:blipFill rotWithShape="1">
          <a:blip r:embed="rId4">
            <a:alphaModFix/>
          </a:blip>
          <a:srcRect b="0" l="0" r="0" t="0"/>
          <a:stretch/>
        </p:blipFill>
        <p:spPr>
          <a:xfrm>
            <a:off x="2539759" y="3341198"/>
            <a:ext cx="990138" cy="1221412"/>
          </a:xfrm>
          <a:prstGeom prst="rect">
            <a:avLst/>
          </a:prstGeom>
          <a:noFill/>
          <a:ln>
            <a:noFill/>
          </a:ln>
        </p:spPr>
      </p:pic>
      <p:pic>
        <p:nvPicPr>
          <p:cNvPr id="325" name="Google Shape;325;p4"/>
          <p:cNvPicPr preferRelativeResize="0"/>
          <p:nvPr/>
        </p:nvPicPr>
        <p:blipFill rotWithShape="1">
          <a:blip r:embed="rId5">
            <a:alphaModFix/>
          </a:blip>
          <a:srcRect b="0" l="0" r="0" t="0"/>
          <a:stretch/>
        </p:blipFill>
        <p:spPr>
          <a:xfrm>
            <a:off x="3948166" y="3338898"/>
            <a:ext cx="1206957" cy="1214185"/>
          </a:xfrm>
          <a:prstGeom prst="rect">
            <a:avLst/>
          </a:prstGeom>
          <a:noFill/>
          <a:ln>
            <a:noFill/>
          </a:ln>
        </p:spPr>
      </p:pic>
      <p:pic>
        <p:nvPicPr>
          <p:cNvPr id="326" name="Google Shape;326;p4"/>
          <p:cNvPicPr preferRelativeResize="0"/>
          <p:nvPr/>
        </p:nvPicPr>
        <p:blipFill rotWithShape="1">
          <a:blip r:embed="rId6">
            <a:alphaModFix/>
          </a:blip>
          <a:srcRect b="0" l="0" r="0" t="0"/>
          <a:stretch/>
        </p:blipFill>
        <p:spPr>
          <a:xfrm>
            <a:off x="5636464" y="3332007"/>
            <a:ext cx="1749004" cy="119250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40"/>
          <p:cNvSpPr txBox="1"/>
          <p:nvPr/>
        </p:nvSpPr>
        <p:spPr>
          <a:xfrm>
            <a:off x="455127" y="1077688"/>
            <a:ext cx="7505531" cy="280076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Barlow Light"/>
                <a:ea typeface="Barlow Light"/>
                <a:cs typeface="Barlow Light"/>
                <a:sym typeface="Barlow Light"/>
              </a:rPr>
              <a:t>Linux soporta un buen número de tarjetas de red Ethernet y adaptadores para LAN. A continuación se detalla un resumen de las marcas soportadas de tarjetas de red Ethernet: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Barlow Light"/>
              <a:ea typeface="Barlow Light"/>
              <a:cs typeface="Barlow Light"/>
              <a:sym typeface="Barlow Light"/>
            </a:endParaRPr>
          </a:p>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Barlow Light"/>
                <a:ea typeface="Barlow Light"/>
                <a:cs typeface="Barlow Light"/>
                <a:sym typeface="Barlow Light"/>
              </a:rPr>
              <a:t> 3COM</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Barlow Light"/>
                <a:ea typeface="Barlow Light"/>
                <a:cs typeface="Barlow Light"/>
                <a:sym typeface="Barlow Light"/>
              </a:rPr>
              <a:t>AMD LANCE</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Barlow Light"/>
                <a:ea typeface="Barlow Light"/>
                <a:cs typeface="Barlow Light"/>
                <a:sym typeface="Barlow Light"/>
              </a:rPr>
              <a:t>DEC</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Barlow Light"/>
                <a:ea typeface="Barlow Light"/>
                <a:cs typeface="Barlow Light"/>
                <a:sym typeface="Barlow Light"/>
              </a:rPr>
              <a:t>Dlink</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Barlow Light"/>
                <a:ea typeface="Barlow Light"/>
                <a:cs typeface="Barlow Light"/>
                <a:sym typeface="Barlow Light"/>
              </a:rPr>
              <a:t>HP</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Barlow Light"/>
                <a:ea typeface="Barlow Light"/>
                <a:cs typeface="Barlow Light"/>
                <a:sym typeface="Barlow Light"/>
              </a:rPr>
              <a:t>Intel EtherExpress</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Barlow Light"/>
                <a:ea typeface="Barlow Light"/>
                <a:cs typeface="Barlow Light"/>
                <a:sym typeface="Barlow Light"/>
              </a:rPr>
              <a:t>Western Digital</a:t>
            </a:r>
            <a:endParaRPr b="0" i="0" sz="1400" u="none" cap="none" strike="noStrike">
              <a:solidFill>
                <a:srgbClr val="000000"/>
              </a:solidFill>
              <a:latin typeface="Arial"/>
              <a:ea typeface="Arial"/>
              <a:cs typeface="Arial"/>
              <a:sym typeface="Arial"/>
            </a:endParaRPr>
          </a:p>
        </p:txBody>
      </p:sp>
      <p:pic>
        <p:nvPicPr>
          <p:cNvPr descr="Resultado de imagen de network card intel" id="647" name="Google Shape;647;p40"/>
          <p:cNvPicPr preferRelativeResize="0"/>
          <p:nvPr/>
        </p:nvPicPr>
        <p:blipFill rotWithShape="1">
          <a:blip r:embed="rId3">
            <a:alphaModFix/>
          </a:blip>
          <a:srcRect b="0" l="0" r="0" t="0"/>
          <a:stretch/>
        </p:blipFill>
        <p:spPr>
          <a:xfrm>
            <a:off x="5239351" y="2478071"/>
            <a:ext cx="2016224" cy="1317267"/>
          </a:xfrm>
          <a:prstGeom prst="rect">
            <a:avLst/>
          </a:prstGeom>
          <a:noFill/>
          <a:ln>
            <a:noFill/>
          </a:ln>
        </p:spPr>
      </p:pic>
      <p:sp>
        <p:nvSpPr>
          <p:cNvPr id="648" name="Google Shape;648;p40"/>
          <p:cNvSpPr txBox="1"/>
          <p:nvPr/>
        </p:nvSpPr>
        <p:spPr>
          <a:xfrm>
            <a:off x="455128" y="116386"/>
            <a:ext cx="7356459" cy="727171"/>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rgbClr val="362C7C"/>
                </a:solidFill>
                <a:latin typeface="Miriam Libre"/>
                <a:ea typeface="Miriam Libre"/>
                <a:cs typeface="Miriam Libre"/>
                <a:sym typeface="Miriam Libre"/>
              </a:rPr>
              <a:t>Requerimientos de Hardware para el Sistema Operativo Linux</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rgbClr val="362C7C"/>
                </a:solidFill>
                <a:latin typeface="Miriam Libre"/>
                <a:ea typeface="Miriam Libre"/>
                <a:cs typeface="Miriam Libre"/>
                <a:sym typeface="Miriam Libre"/>
              </a:rPr>
              <a:t>Tarjetas de red</a:t>
            </a:r>
            <a:endParaRPr b="1" i="0" sz="2400" u="none" cap="none" strike="noStrike">
              <a:solidFill>
                <a:srgbClr val="362C7C"/>
              </a:solidFill>
              <a:latin typeface="Miriam Libre"/>
              <a:ea typeface="Miriam Libre"/>
              <a:cs typeface="Miriam Libre"/>
              <a:sym typeface="Miriam Libre"/>
            </a:endParaRPr>
          </a:p>
        </p:txBody>
      </p:sp>
      <p:sp>
        <p:nvSpPr>
          <p:cNvPr id="649" name="Google Shape;649;p40"/>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1"/>
          <p:cNvSpPr txBox="1"/>
          <p:nvPr/>
        </p:nvSpPr>
        <p:spPr>
          <a:xfrm>
            <a:off x="359532" y="220711"/>
            <a:ext cx="6984776" cy="483518"/>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rgbClr val="362C7C"/>
                </a:solidFill>
                <a:latin typeface="Miriam Libre"/>
                <a:ea typeface="Miriam Libre"/>
                <a:cs typeface="Miriam Libre"/>
                <a:sym typeface="Miriam Libre"/>
              </a:rPr>
              <a:t>Selección de la distribución correcta</a:t>
            </a:r>
            <a:endParaRPr b="1" i="0" sz="2400" u="none" cap="none" strike="noStrike">
              <a:solidFill>
                <a:srgbClr val="362C7C"/>
              </a:solidFill>
              <a:latin typeface="Miriam Libre"/>
              <a:ea typeface="Miriam Libre"/>
              <a:cs typeface="Miriam Libre"/>
              <a:sym typeface="Miriam Libre"/>
            </a:endParaRPr>
          </a:p>
        </p:txBody>
      </p:sp>
      <p:sp>
        <p:nvSpPr>
          <p:cNvPr id="655" name="Google Shape;655;p41"/>
          <p:cNvSpPr txBox="1"/>
          <p:nvPr/>
        </p:nvSpPr>
        <p:spPr>
          <a:xfrm>
            <a:off x="359532" y="1014024"/>
            <a:ext cx="7556400" cy="3170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arlow Light"/>
                <a:ea typeface="Barlow Light"/>
                <a:cs typeface="Barlow Light"/>
                <a:sym typeface="Barlow Light"/>
              </a:rPr>
              <a:t>Para seleccionar la distribución correcta del sistema operativo Linux para un servidor, es necesario considerar los requisitos básicos de hardware: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Barlow Light"/>
              <a:ea typeface="Barlow Light"/>
              <a:cs typeface="Barlow Light"/>
              <a:sym typeface="Barlow Light"/>
            </a:endParaRPr>
          </a:p>
          <a:p>
            <a:pPr indent="-342900" lvl="1" marL="342900" marR="0" rtl="0" algn="just">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Barlow Light"/>
                <a:ea typeface="Barlow Light"/>
                <a:cs typeface="Barlow Light"/>
                <a:sym typeface="Barlow Light"/>
              </a:rPr>
              <a:t>Intel Celeron de 2.4 Ghz como mínimo.</a:t>
            </a:r>
            <a:endParaRPr b="0" i="0" sz="1400" u="none" cap="none" strike="noStrike">
              <a:solidFill>
                <a:srgbClr val="000000"/>
              </a:solidFill>
              <a:latin typeface="Arial"/>
              <a:ea typeface="Arial"/>
              <a:cs typeface="Arial"/>
              <a:sym typeface="Arial"/>
            </a:endParaRPr>
          </a:p>
          <a:p>
            <a:pPr indent="-342900" lvl="1" marL="342900" marR="0" rtl="0" algn="just">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Barlow Light"/>
                <a:ea typeface="Barlow Light"/>
                <a:cs typeface="Barlow Light"/>
                <a:sym typeface="Barlow Light"/>
              </a:rPr>
              <a:t>Procesador Pentium IV.</a:t>
            </a:r>
            <a:endParaRPr b="0" i="0" sz="1400" u="none" cap="none" strike="noStrike">
              <a:solidFill>
                <a:srgbClr val="000000"/>
              </a:solidFill>
              <a:latin typeface="Arial"/>
              <a:ea typeface="Arial"/>
              <a:cs typeface="Arial"/>
              <a:sym typeface="Arial"/>
            </a:endParaRPr>
          </a:p>
          <a:p>
            <a:pPr indent="-342900" lvl="1" marL="342900" marR="0" rtl="0" algn="just">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highlight>
                  <a:schemeClr val="lt1"/>
                </a:highlight>
                <a:latin typeface="Barlow Light"/>
                <a:ea typeface="Barlow Light"/>
                <a:cs typeface="Barlow Light"/>
                <a:sym typeface="Barlow Light"/>
              </a:rPr>
              <a:t>Tarjetas de Red: 2 NICs PCI Realtek/basadas en chip Realtek o Vía.</a:t>
            </a:r>
            <a:endParaRPr b="0" i="0" sz="1400" u="none" cap="none" strike="noStrike">
              <a:solidFill>
                <a:srgbClr val="000000"/>
              </a:solidFill>
              <a:highlight>
                <a:schemeClr val="lt1"/>
              </a:highlight>
              <a:latin typeface="Arial"/>
              <a:ea typeface="Arial"/>
              <a:cs typeface="Arial"/>
              <a:sym typeface="Arial"/>
            </a:endParaRPr>
          </a:p>
          <a:p>
            <a:pPr indent="-342900" lvl="1" marL="342900" marR="0" rtl="0" algn="just">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Barlow Light"/>
                <a:ea typeface="Barlow Light"/>
                <a:cs typeface="Barlow Light"/>
                <a:sym typeface="Barlow Light"/>
              </a:rPr>
              <a:t>Disco duro: 40 GB mínimo.</a:t>
            </a:r>
            <a:endParaRPr b="0" i="0" sz="1400" u="none" cap="none" strike="noStrike">
              <a:solidFill>
                <a:srgbClr val="000000"/>
              </a:solidFill>
              <a:latin typeface="Arial"/>
              <a:ea typeface="Arial"/>
              <a:cs typeface="Arial"/>
              <a:sym typeface="Arial"/>
            </a:endParaRPr>
          </a:p>
          <a:p>
            <a:pPr indent="-342900" lvl="1" marL="342900" marR="0" rtl="0" algn="just">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Barlow Light"/>
                <a:ea typeface="Barlow Light"/>
                <a:cs typeface="Barlow Light"/>
                <a:sym typeface="Barlow Light"/>
              </a:rPr>
              <a:t>Memoria RAM: 4 GB.</a:t>
            </a:r>
            <a:endParaRPr b="0" i="0" sz="1600" u="none" cap="none" strike="noStrike">
              <a:solidFill>
                <a:srgbClr val="000000"/>
              </a:solidFill>
              <a:latin typeface="Barlow Light"/>
              <a:ea typeface="Barlow Light"/>
              <a:cs typeface="Barlow Light"/>
              <a:sym typeface="Barlow Light"/>
            </a:endParaRPr>
          </a:p>
        </p:txBody>
      </p:sp>
      <p:sp>
        <p:nvSpPr>
          <p:cNvPr id="656" name="Google Shape;656;p41"/>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2"/>
          <p:cNvSpPr txBox="1"/>
          <p:nvPr>
            <p:ph type="title"/>
          </p:nvPr>
        </p:nvSpPr>
        <p:spPr>
          <a:xfrm>
            <a:off x="358588" y="221727"/>
            <a:ext cx="5237312" cy="36994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362C7C"/>
                </a:solidFill>
              </a:rPr>
              <a:t>Tipos de Instalación</a:t>
            </a:r>
            <a:endParaRPr b="1" sz="2400">
              <a:solidFill>
                <a:srgbClr val="362C7C"/>
              </a:solidFill>
            </a:endParaRPr>
          </a:p>
        </p:txBody>
      </p:sp>
      <p:sp>
        <p:nvSpPr>
          <p:cNvPr id="663" name="Google Shape;663;p42"/>
          <p:cNvSpPr/>
          <p:nvPr/>
        </p:nvSpPr>
        <p:spPr>
          <a:xfrm>
            <a:off x="358588" y="936738"/>
            <a:ext cx="7566212" cy="3025661"/>
          </a:xfrm>
          <a:prstGeom prst="rect">
            <a:avLst/>
          </a:prstGeom>
          <a:noFill/>
          <a:ln>
            <a:noFill/>
          </a:ln>
        </p:spPr>
        <p:txBody>
          <a:bodyPr anchorCtr="0" anchor="t" bIns="34275" lIns="68575" spcFirstLastPara="1" rIns="68575" wrap="square" tIns="34275">
            <a:no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Barlow Light"/>
                <a:ea typeface="Barlow Light"/>
                <a:cs typeface="Barlow Light"/>
                <a:sym typeface="Barlow Light"/>
              </a:rPr>
              <a:t>Estación de trabajo: Más adecuada si es nuevo en el mundo de Linux y quiere probarlo. </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360"/>
              </a:spcBef>
              <a:spcAft>
                <a:spcPts val="0"/>
              </a:spcAft>
              <a:buClr>
                <a:srgbClr val="000000"/>
              </a:buClr>
              <a:buSzPts val="1800"/>
              <a:buFont typeface="Noto Sans Symbols"/>
              <a:buChar char="▪"/>
            </a:pPr>
            <a:r>
              <a:rPr b="0" i="0" lang="en-US" sz="1800" u="none" cap="none" strike="noStrike">
                <a:solidFill>
                  <a:srgbClr val="000000"/>
                </a:solidFill>
                <a:latin typeface="Barlow Light"/>
                <a:ea typeface="Barlow Light"/>
                <a:cs typeface="Barlow Light"/>
                <a:sym typeface="Barlow Light"/>
              </a:rPr>
              <a:t>Servidor: Si desea que su sistema funcione como un servidor basado en Linux utilizando servicios específicos.</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360"/>
              </a:spcBef>
              <a:spcAft>
                <a:spcPts val="0"/>
              </a:spcAft>
              <a:buClr>
                <a:srgbClr val="000000"/>
              </a:buClr>
              <a:buSzPts val="1800"/>
              <a:buFont typeface="Noto Sans Symbols"/>
              <a:buChar char="▪"/>
            </a:pPr>
            <a:r>
              <a:rPr b="0" i="0" lang="en-US" sz="1800" u="none" cap="none" strike="noStrike">
                <a:solidFill>
                  <a:srgbClr val="000000"/>
                </a:solidFill>
                <a:latin typeface="Barlow Light"/>
                <a:ea typeface="Barlow Light"/>
                <a:cs typeface="Barlow Light"/>
                <a:sym typeface="Barlow Light"/>
              </a:rPr>
              <a:t>Portátil: Instalación sencilla en ordenadores portátiles. </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360"/>
              </a:spcBef>
              <a:spcAft>
                <a:spcPts val="0"/>
              </a:spcAft>
              <a:buClr>
                <a:srgbClr val="000000"/>
              </a:buClr>
              <a:buSzPts val="1800"/>
              <a:buFont typeface="Noto Sans Symbols"/>
              <a:buChar char="▪"/>
            </a:pPr>
            <a:r>
              <a:rPr b="0" i="0" lang="en-US" sz="1800" u="none" cap="none" strike="noStrike">
                <a:solidFill>
                  <a:srgbClr val="000000"/>
                </a:solidFill>
                <a:latin typeface="Barlow Light"/>
                <a:ea typeface="Barlow Light"/>
                <a:cs typeface="Barlow Light"/>
                <a:sym typeface="Barlow Light"/>
              </a:rPr>
              <a:t>Personalizada: Mayor flexibilidad en el proceso de instalación. Podrá elegir su esquema de particionamiento, los paquetes que desea instalar y mucho más. </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360"/>
              </a:spcBef>
              <a:spcAft>
                <a:spcPts val="0"/>
              </a:spcAft>
              <a:buClr>
                <a:srgbClr val="000000"/>
              </a:buClr>
              <a:buSzPts val="1800"/>
              <a:buFont typeface="Noto Sans Symbols"/>
              <a:buChar char="▪"/>
            </a:pPr>
            <a:r>
              <a:rPr b="0" i="0" lang="en-US" sz="1800" u="none" cap="none" strike="noStrike">
                <a:solidFill>
                  <a:srgbClr val="000000"/>
                </a:solidFill>
                <a:latin typeface="Barlow Light"/>
                <a:ea typeface="Barlow Light"/>
                <a:cs typeface="Barlow Light"/>
                <a:sym typeface="Barlow Light"/>
              </a:rPr>
              <a:t>Actualización: Para actualizar rápidamente a los últimos paquetes y versiones del kernel. </a:t>
            </a:r>
            <a:endParaRPr b="0" i="0" sz="1400" u="none" cap="none" strike="noStrike">
              <a:solidFill>
                <a:srgbClr val="000000"/>
              </a:solidFill>
              <a:latin typeface="Arial"/>
              <a:ea typeface="Arial"/>
              <a:cs typeface="Arial"/>
              <a:sym typeface="Arial"/>
            </a:endParaRPr>
          </a:p>
        </p:txBody>
      </p:sp>
      <p:sp>
        <p:nvSpPr>
          <p:cNvPr id="664" name="Google Shape;664;p42"/>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43"/>
          <p:cNvSpPr txBox="1"/>
          <p:nvPr/>
        </p:nvSpPr>
        <p:spPr>
          <a:xfrm>
            <a:off x="267408" y="135980"/>
            <a:ext cx="6840760" cy="483518"/>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rgbClr val="362C7C"/>
                </a:solidFill>
                <a:latin typeface="Miriam Libre"/>
                <a:ea typeface="Miriam Libre"/>
                <a:cs typeface="Miriam Libre"/>
                <a:sym typeface="Miriam Libre"/>
              </a:rPr>
              <a:t>Particiones en un disco duro para Linux </a:t>
            </a:r>
            <a:endParaRPr b="1" i="0" sz="2400" u="none" cap="none" strike="noStrike">
              <a:solidFill>
                <a:srgbClr val="362C7C"/>
              </a:solidFill>
              <a:latin typeface="Miriam Libre"/>
              <a:ea typeface="Miriam Libre"/>
              <a:cs typeface="Miriam Libre"/>
              <a:sym typeface="Miriam Libre"/>
            </a:endParaRPr>
          </a:p>
        </p:txBody>
      </p:sp>
      <p:sp>
        <p:nvSpPr>
          <p:cNvPr id="670" name="Google Shape;670;p43"/>
          <p:cNvSpPr txBox="1"/>
          <p:nvPr/>
        </p:nvSpPr>
        <p:spPr>
          <a:xfrm>
            <a:off x="354491" y="750897"/>
            <a:ext cx="7551737" cy="116955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Barlow Light"/>
                <a:ea typeface="Barlow Light"/>
                <a:cs typeface="Barlow Light"/>
                <a:sym typeface="Barlow Light"/>
              </a:rPr>
              <a:t>Hay tres clases de particiones: primarias, extendidas y lógicas.</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Barlow Light"/>
                <a:ea typeface="Barlow Light"/>
                <a:cs typeface="Barlow Light"/>
                <a:sym typeface="Barlow Light"/>
              </a:rPr>
              <a:t>Muchas distribuciones necesitan que se creen a mano las particiones de Linux utilizando el programa fdisk. Otras pueden crearlas automáticamente.</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Barlow Light"/>
                <a:ea typeface="Barlow Light"/>
                <a:cs typeface="Barlow Light"/>
                <a:sym typeface="Barlow Light"/>
              </a:rPr>
              <a:t>En el primer sector del disco está el registro de arranque maestro “MBR” junto a la tabla de particiones.</a:t>
            </a:r>
            <a:endParaRPr b="0" i="0" sz="1400" u="none" cap="none" strike="noStrike">
              <a:solidFill>
                <a:srgbClr val="000000"/>
              </a:solidFill>
              <a:latin typeface="Barlow Light"/>
              <a:ea typeface="Barlow Light"/>
              <a:cs typeface="Barlow Light"/>
              <a:sym typeface="Barlow Light"/>
            </a:endParaRPr>
          </a:p>
        </p:txBody>
      </p:sp>
      <p:sp>
        <p:nvSpPr>
          <p:cNvPr id="671" name="Google Shape;671;p43"/>
          <p:cNvSpPr/>
          <p:nvPr/>
        </p:nvSpPr>
        <p:spPr>
          <a:xfrm>
            <a:off x="1176327" y="2112811"/>
            <a:ext cx="6768752" cy="1944216"/>
          </a:xfrm>
          <a:prstGeom prst="rect">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8B8B8B"/>
              </a:solidFill>
              <a:latin typeface="Arial"/>
              <a:ea typeface="Arial"/>
              <a:cs typeface="Arial"/>
              <a:sym typeface="Arial"/>
            </a:endParaRPr>
          </a:p>
        </p:txBody>
      </p:sp>
      <p:cxnSp>
        <p:nvCxnSpPr>
          <p:cNvPr id="672" name="Google Shape;672;p43"/>
          <p:cNvCxnSpPr/>
          <p:nvPr/>
        </p:nvCxnSpPr>
        <p:spPr>
          <a:xfrm>
            <a:off x="1680383" y="2112811"/>
            <a:ext cx="0" cy="1944216"/>
          </a:xfrm>
          <a:prstGeom prst="straightConnector1">
            <a:avLst/>
          </a:prstGeom>
          <a:noFill/>
          <a:ln cap="flat" cmpd="sng" w="19050">
            <a:solidFill>
              <a:schemeClr val="dk1"/>
            </a:solidFill>
            <a:prstDash val="solid"/>
            <a:round/>
            <a:headEnd len="sm" w="sm" type="none"/>
            <a:tailEnd len="sm" w="sm" type="none"/>
          </a:ln>
        </p:spPr>
      </p:cxnSp>
      <p:cxnSp>
        <p:nvCxnSpPr>
          <p:cNvPr id="673" name="Google Shape;673;p43"/>
          <p:cNvCxnSpPr/>
          <p:nvPr/>
        </p:nvCxnSpPr>
        <p:spPr>
          <a:xfrm>
            <a:off x="2688495" y="2112811"/>
            <a:ext cx="0" cy="1944216"/>
          </a:xfrm>
          <a:prstGeom prst="straightConnector1">
            <a:avLst/>
          </a:prstGeom>
          <a:noFill/>
          <a:ln cap="flat" cmpd="sng" w="19050">
            <a:solidFill>
              <a:schemeClr val="dk1"/>
            </a:solidFill>
            <a:prstDash val="solid"/>
            <a:round/>
            <a:headEnd len="sm" w="sm" type="none"/>
            <a:tailEnd len="sm" w="sm" type="none"/>
          </a:ln>
        </p:spPr>
      </p:cxnSp>
      <p:cxnSp>
        <p:nvCxnSpPr>
          <p:cNvPr id="674" name="Google Shape;674;p43"/>
          <p:cNvCxnSpPr/>
          <p:nvPr/>
        </p:nvCxnSpPr>
        <p:spPr>
          <a:xfrm>
            <a:off x="3696607" y="2112811"/>
            <a:ext cx="0" cy="1944216"/>
          </a:xfrm>
          <a:prstGeom prst="straightConnector1">
            <a:avLst/>
          </a:prstGeom>
          <a:noFill/>
          <a:ln cap="flat" cmpd="sng" w="19050">
            <a:solidFill>
              <a:schemeClr val="dk1"/>
            </a:solidFill>
            <a:prstDash val="solid"/>
            <a:round/>
            <a:headEnd len="sm" w="sm" type="none"/>
            <a:tailEnd len="sm" w="sm" type="none"/>
          </a:ln>
        </p:spPr>
      </p:cxnSp>
      <p:cxnSp>
        <p:nvCxnSpPr>
          <p:cNvPr id="675" name="Google Shape;675;p43"/>
          <p:cNvCxnSpPr/>
          <p:nvPr/>
        </p:nvCxnSpPr>
        <p:spPr>
          <a:xfrm>
            <a:off x="4704719" y="2112811"/>
            <a:ext cx="0" cy="1944216"/>
          </a:xfrm>
          <a:prstGeom prst="straightConnector1">
            <a:avLst/>
          </a:prstGeom>
          <a:noFill/>
          <a:ln cap="flat" cmpd="sng" w="19050">
            <a:solidFill>
              <a:schemeClr val="dk1"/>
            </a:solidFill>
            <a:prstDash val="solid"/>
            <a:round/>
            <a:headEnd len="sm" w="sm" type="none"/>
            <a:tailEnd len="sm" w="sm" type="none"/>
          </a:ln>
        </p:spPr>
      </p:cxnSp>
      <p:sp>
        <p:nvSpPr>
          <p:cNvPr id="676" name="Google Shape;676;p43"/>
          <p:cNvSpPr/>
          <p:nvPr/>
        </p:nvSpPr>
        <p:spPr>
          <a:xfrm>
            <a:off x="4920743" y="2544859"/>
            <a:ext cx="2808312" cy="1008112"/>
          </a:xfrm>
          <a:prstGeom prst="rect">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7" name="Google Shape;677;p43"/>
          <p:cNvSpPr txBox="1"/>
          <p:nvPr/>
        </p:nvSpPr>
        <p:spPr>
          <a:xfrm>
            <a:off x="1189734" y="2544859"/>
            <a:ext cx="418641" cy="10801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MBR</a:t>
            </a:r>
            <a:endParaRPr b="0" i="0" sz="1400" u="none" cap="none" strike="noStrike">
              <a:solidFill>
                <a:srgbClr val="000000"/>
              </a:solidFill>
              <a:latin typeface="Arial"/>
              <a:ea typeface="Arial"/>
              <a:cs typeface="Arial"/>
              <a:sym typeface="Arial"/>
            </a:endParaRPr>
          </a:p>
        </p:txBody>
      </p:sp>
      <p:sp>
        <p:nvSpPr>
          <p:cNvPr id="678" name="Google Shape;678;p43"/>
          <p:cNvSpPr txBox="1"/>
          <p:nvPr/>
        </p:nvSpPr>
        <p:spPr>
          <a:xfrm>
            <a:off x="1680383" y="2760883"/>
            <a:ext cx="1008113" cy="6001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PARTICIÓN PRIMARIA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679" name="Google Shape;679;p43"/>
          <p:cNvSpPr txBox="1"/>
          <p:nvPr/>
        </p:nvSpPr>
        <p:spPr>
          <a:xfrm>
            <a:off x="2688495" y="2760883"/>
            <a:ext cx="1008113" cy="6001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PARTICIÓN PRIMARIA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680" name="Google Shape;680;p43"/>
          <p:cNvSpPr txBox="1"/>
          <p:nvPr/>
        </p:nvSpPr>
        <p:spPr>
          <a:xfrm>
            <a:off x="3696607" y="2760883"/>
            <a:ext cx="1008113" cy="6001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PARTICIÓN PRIMARIA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cxnSp>
        <p:nvCxnSpPr>
          <p:cNvPr id="681" name="Google Shape;681;p43"/>
          <p:cNvCxnSpPr>
            <a:stCxn id="676" idx="0"/>
            <a:endCxn id="676" idx="2"/>
          </p:cNvCxnSpPr>
          <p:nvPr/>
        </p:nvCxnSpPr>
        <p:spPr>
          <a:xfrm>
            <a:off x="6324899" y="2544859"/>
            <a:ext cx="0" cy="1008000"/>
          </a:xfrm>
          <a:prstGeom prst="straightConnector1">
            <a:avLst/>
          </a:prstGeom>
          <a:noFill/>
          <a:ln cap="flat" cmpd="sng" w="19050">
            <a:solidFill>
              <a:schemeClr val="dk1"/>
            </a:solidFill>
            <a:prstDash val="solid"/>
            <a:round/>
            <a:headEnd len="sm" w="sm" type="none"/>
            <a:tailEnd len="sm" w="sm" type="none"/>
          </a:ln>
        </p:spPr>
      </p:cxnSp>
      <p:sp>
        <p:nvSpPr>
          <p:cNvPr id="682" name="Google Shape;682;p43"/>
          <p:cNvSpPr txBox="1"/>
          <p:nvPr/>
        </p:nvSpPr>
        <p:spPr>
          <a:xfrm>
            <a:off x="5136767" y="2544859"/>
            <a:ext cx="1008113"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PARTICIÓNLÓGICA</a:t>
            </a:r>
            <a:endParaRPr b="0" i="0" sz="1400" u="none" cap="none" strike="noStrike">
              <a:solidFill>
                <a:srgbClr val="000000"/>
              </a:solidFill>
              <a:latin typeface="Arial"/>
              <a:ea typeface="Arial"/>
              <a:cs typeface="Arial"/>
              <a:sym typeface="Arial"/>
            </a:endParaRPr>
          </a:p>
        </p:txBody>
      </p:sp>
      <p:sp>
        <p:nvSpPr>
          <p:cNvPr id="683" name="Google Shape;683;p43"/>
          <p:cNvSpPr txBox="1"/>
          <p:nvPr/>
        </p:nvSpPr>
        <p:spPr>
          <a:xfrm>
            <a:off x="4704719" y="2112811"/>
            <a:ext cx="3240360"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PARTICIÓN EXTENDIDA</a:t>
            </a:r>
            <a:endParaRPr b="0" i="0" sz="1400" u="none" cap="none" strike="noStrike">
              <a:solidFill>
                <a:srgbClr val="000000"/>
              </a:solidFill>
              <a:latin typeface="Arial"/>
              <a:ea typeface="Arial"/>
              <a:cs typeface="Arial"/>
              <a:sym typeface="Arial"/>
            </a:endParaRPr>
          </a:p>
        </p:txBody>
      </p:sp>
      <p:sp>
        <p:nvSpPr>
          <p:cNvPr id="684" name="Google Shape;684;p43"/>
          <p:cNvSpPr txBox="1"/>
          <p:nvPr/>
        </p:nvSpPr>
        <p:spPr>
          <a:xfrm>
            <a:off x="1104319" y="4057027"/>
            <a:ext cx="601447" cy="5078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Arial"/>
                <a:ea typeface="Arial"/>
                <a:cs typeface="Arial"/>
                <a:sym typeface="Arial"/>
              </a:rPr>
              <a:t>GRUB</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Arial"/>
                <a:ea typeface="Arial"/>
                <a:cs typeface="Arial"/>
                <a:sym typeface="Arial"/>
              </a:rPr>
              <a: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Arial"/>
                <a:ea typeface="Arial"/>
                <a:cs typeface="Arial"/>
                <a:sym typeface="Arial"/>
              </a:rPr>
              <a:t>LILO</a:t>
            </a:r>
            <a:endParaRPr b="0" i="0" sz="1400" u="none" cap="none" strike="noStrike">
              <a:solidFill>
                <a:srgbClr val="000000"/>
              </a:solidFill>
              <a:latin typeface="Arial"/>
              <a:ea typeface="Arial"/>
              <a:cs typeface="Arial"/>
              <a:sym typeface="Arial"/>
            </a:endParaRPr>
          </a:p>
        </p:txBody>
      </p:sp>
      <p:sp>
        <p:nvSpPr>
          <p:cNvPr id="685" name="Google Shape;685;p43"/>
          <p:cNvSpPr txBox="1"/>
          <p:nvPr/>
        </p:nvSpPr>
        <p:spPr>
          <a:xfrm>
            <a:off x="1680383" y="4057027"/>
            <a:ext cx="6264696"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       hda1                      hda2                    hda3                                                   hda4</a:t>
            </a:r>
            <a:endParaRPr b="0" i="0" sz="1400" u="none" cap="none" strike="noStrike">
              <a:solidFill>
                <a:srgbClr val="000000"/>
              </a:solidFill>
              <a:latin typeface="Arial"/>
              <a:ea typeface="Arial"/>
              <a:cs typeface="Arial"/>
              <a:sym typeface="Arial"/>
            </a:endParaRPr>
          </a:p>
        </p:txBody>
      </p:sp>
      <p:sp>
        <p:nvSpPr>
          <p:cNvPr id="686" name="Google Shape;686;p43"/>
          <p:cNvSpPr txBox="1"/>
          <p:nvPr/>
        </p:nvSpPr>
        <p:spPr>
          <a:xfrm>
            <a:off x="4704719" y="3624980"/>
            <a:ext cx="324036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       hda5,6,7,8</a:t>
            </a:r>
            <a:endParaRPr b="0" i="0" sz="1400" u="none" cap="none" strike="noStrike">
              <a:solidFill>
                <a:srgbClr val="000000"/>
              </a:solidFill>
              <a:latin typeface="Arial"/>
              <a:ea typeface="Arial"/>
              <a:cs typeface="Arial"/>
              <a:sym typeface="Arial"/>
            </a:endParaRPr>
          </a:p>
        </p:txBody>
      </p:sp>
      <p:sp>
        <p:nvSpPr>
          <p:cNvPr id="687" name="Google Shape;687;p43"/>
          <p:cNvSpPr txBox="1"/>
          <p:nvPr/>
        </p:nvSpPr>
        <p:spPr>
          <a:xfrm>
            <a:off x="574880" y="2688875"/>
            <a:ext cx="601447"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70C0"/>
                </a:solidFill>
                <a:latin typeface="Arial"/>
                <a:ea typeface="Arial"/>
                <a:cs typeface="Arial"/>
                <a:sym typeface="Arial"/>
              </a:rPr>
              <a:t>HDA</a:t>
            </a:r>
            <a:endParaRPr b="0" i="0" sz="1400" u="none" cap="none" strike="noStrike">
              <a:solidFill>
                <a:srgbClr val="0070C0"/>
              </a:solidFill>
              <a:latin typeface="Arial"/>
              <a:ea typeface="Arial"/>
              <a:cs typeface="Arial"/>
              <a:sym typeface="Arial"/>
            </a:endParaRPr>
          </a:p>
        </p:txBody>
      </p:sp>
      <p:cxnSp>
        <p:nvCxnSpPr>
          <p:cNvPr id="688" name="Google Shape;688;p43"/>
          <p:cNvCxnSpPr/>
          <p:nvPr/>
        </p:nvCxnSpPr>
        <p:spPr>
          <a:xfrm flipH="1" rot="10800000">
            <a:off x="795990" y="3609364"/>
            <a:ext cx="308400" cy="255300"/>
          </a:xfrm>
          <a:prstGeom prst="curvedConnector3">
            <a:avLst>
              <a:gd fmla="val 49989" name="adj1"/>
            </a:avLst>
          </a:prstGeom>
          <a:noFill/>
          <a:ln cap="flat" cmpd="sng" w="9525">
            <a:solidFill>
              <a:schemeClr val="dk1"/>
            </a:solidFill>
            <a:prstDash val="solid"/>
            <a:round/>
            <a:headEnd len="sm" w="sm" type="none"/>
            <a:tailEnd len="med" w="med" type="stealth"/>
          </a:ln>
        </p:spPr>
      </p:cxnSp>
      <p:sp>
        <p:nvSpPr>
          <p:cNvPr id="689" name="Google Shape;689;p43"/>
          <p:cNvSpPr txBox="1"/>
          <p:nvPr/>
        </p:nvSpPr>
        <p:spPr>
          <a:xfrm>
            <a:off x="168215" y="3871724"/>
            <a:ext cx="86409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Arial"/>
                <a:ea typeface="Arial"/>
                <a:cs typeface="Arial"/>
                <a:sym typeface="Arial"/>
              </a:rPr>
              <a:t>Master Boot Record</a:t>
            </a:r>
            <a:endParaRPr b="0" i="0" sz="1400" u="none" cap="none" strike="noStrike">
              <a:solidFill>
                <a:srgbClr val="000000"/>
              </a:solidFill>
              <a:latin typeface="Arial"/>
              <a:ea typeface="Arial"/>
              <a:cs typeface="Arial"/>
              <a:sym typeface="Arial"/>
            </a:endParaRPr>
          </a:p>
        </p:txBody>
      </p:sp>
      <p:sp>
        <p:nvSpPr>
          <p:cNvPr id="690" name="Google Shape;690;p43"/>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500"/>
                                        <p:tgtEl>
                                          <p:spTgt spid="689"/>
                                        </p:tgtEl>
                                      </p:cBhvr>
                                    </p:animEffect>
                                  </p:childTnLst>
                                </p:cTn>
                              </p:par>
                              <p:par>
                                <p:cTn fill="hold" nodeType="with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500"/>
                                        <p:tgtEl>
                                          <p:spTgt spid="6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44"/>
          <p:cNvSpPr txBox="1"/>
          <p:nvPr/>
        </p:nvSpPr>
        <p:spPr>
          <a:xfrm>
            <a:off x="390141" y="38906"/>
            <a:ext cx="6932849" cy="48351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362C7C"/>
                </a:solidFill>
                <a:latin typeface="Miriam Libre"/>
                <a:ea typeface="Miriam Libre"/>
                <a:cs typeface="Miriam Libre"/>
                <a:sym typeface="Miriam Libre"/>
              </a:rPr>
              <a:t>Particiones en un disco duro para Linux </a:t>
            </a:r>
            <a:endParaRPr b="1" i="0" sz="2400" u="none" cap="none" strike="noStrike">
              <a:solidFill>
                <a:srgbClr val="362C7C"/>
              </a:solidFill>
              <a:latin typeface="Miriam Libre"/>
              <a:ea typeface="Miriam Libre"/>
              <a:cs typeface="Miriam Libre"/>
              <a:sym typeface="Miriam Libre"/>
            </a:endParaRPr>
          </a:p>
        </p:txBody>
      </p:sp>
      <p:sp>
        <p:nvSpPr>
          <p:cNvPr id="696" name="Google Shape;696;p44"/>
          <p:cNvSpPr txBox="1"/>
          <p:nvPr/>
        </p:nvSpPr>
        <p:spPr>
          <a:xfrm>
            <a:off x="390141" y="739298"/>
            <a:ext cx="7488832"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Barlow Light"/>
                <a:ea typeface="Barlow Light"/>
                <a:cs typeface="Barlow Light"/>
                <a:sym typeface="Barlow Light"/>
              </a:rPr>
              <a:t>En Linux los manejadores, que se encuentran en el directorio /dev, se usan para comunicarse con los dispositivos de su sistema como discos duros. Los discos duros SCSI se nombran con /dev/sda. Los discos duros IDE se nombran /dev/hda y las particiones son /dev/hda1, /dev/hda2, etc.</a:t>
            </a:r>
            <a:endParaRPr b="0" i="0" sz="1400" u="none" cap="none" strike="noStrike">
              <a:solidFill>
                <a:srgbClr val="000000"/>
              </a:solidFill>
              <a:latin typeface="Arial"/>
              <a:ea typeface="Arial"/>
              <a:cs typeface="Arial"/>
              <a:sym typeface="Arial"/>
            </a:endParaRPr>
          </a:p>
        </p:txBody>
      </p:sp>
      <p:pic>
        <p:nvPicPr>
          <p:cNvPr id="697" name="Google Shape;697;p44"/>
          <p:cNvPicPr preferRelativeResize="0"/>
          <p:nvPr/>
        </p:nvPicPr>
        <p:blipFill rotWithShape="1">
          <a:blip r:embed="rId3">
            <a:alphaModFix/>
          </a:blip>
          <a:srcRect b="0" l="0" r="0" t="0"/>
          <a:stretch/>
        </p:blipFill>
        <p:spPr>
          <a:xfrm>
            <a:off x="806624" y="2799061"/>
            <a:ext cx="5105400" cy="809625"/>
          </a:xfrm>
          <a:prstGeom prst="rect">
            <a:avLst/>
          </a:prstGeom>
          <a:noFill/>
          <a:ln>
            <a:noFill/>
          </a:ln>
        </p:spPr>
      </p:pic>
      <p:sp>
        <p:nvSpPr>
          <p:cNvPr id="698" name="Google Shape;698;p44"/>
          <p:cNvSpPr/>
          <p:nvPr/>
        </p:nvSpPr>
        <p:spPr>
          <a:xfrm>
            <a:off x="734616" y="3447133"/>
            <a:ext cx="5256584" cy="216024"/>
          </a:xfrm>
          <a:prstGeom prst="roundRect">
            <a:avLst>
              <a:gd fmla="val 16667" name="adj"/>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699" name="Google Shape;699;p44"/>
          <p:cNvCxnSpPr/>
          <p:nvPr/>
        </p:nvCxnSpPr>
        <p:spPr>
          <a:xfrm flipH="1" rot="10800000">
            <a:off x="6063208" y="3231141"/>
            <a:ext cx="432000" cy="288000"/>
          </a:xfrm>
          <a:prstGeom prst="curvedConnector3">
            <a:avLst>
              <a:gd fmla="val 50006" name="adj1"/>
            </a:avLst>
          </a:prstGeom>
          <a:noFill/>
          <a:ln cap="flat" cmpd="sng" w="19050">
            <a:solidFill>
              <a:schemeClr val="dk1"/>
            </a:solidFill>
            <a:prstDash val="solid"/>
            <a:round/>
            <a:headEnd len="sm" w="sm" type="none"/>
            <a:tailEnd len="med" w="med" type="stealth"/>
          </a:ln>
        </p:spPr>
      </p:cxnSp>
      <p:sp>
        <p:nvSpPr>
          <p:cNvPr id="700" name="Google Shape;700;p44"/>
          <p:cNvSpPr/>
          <p:nvPr/>
        </p:nvSpPr>
        <p:spPr>
          <a:xfrm>
            <a:off x="6458744" y="2511029"/>
            <a:ext cx="1332656" cy="792088"/>
          </a:xfrm>
          <a:prstGeom prst="wedgeEllipseCallout">
            <a:avLst>
              <a:gd fmla="val -49607" name="adj1"/>
              <a:gd fmla="val 54446" name="adj2"/>
            </a:avLst>
          </a:prstGeom>
          <a:solidFill>
            <a:srgbClr val="E6E4F5"/>
          </a:solidFill>
          <a:ln cap="flat" cmpd="sng" w="25400">
            <a:solidFill>
              <a:srgbClr val="362C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7030A0"/>
                </a:solidFill>
                <a:latin typeface="Arial"/>
                <a:ea typeface="Arial"/>
                <a:cs typeface="Arial"/>
                <a:sym typeface="Arial"/>
              </a:rPr>
              <a:t>Partición primaria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7030A0"/>
                </a:solidFill>
                <a:latin typeface="Arial"/>
                <a:ea typeface="Arial"/>
                <a:cs typeface="Arial"/>
                <a:sym typeface="Arial"/>
              </a:rPr>
              <a:t>/dev/sda1</a:t>
            </a:r>
            <a:endParaRPr b="0" i="0" sz="1400" u="none" cap="none" strike="noStrike">
              <a:solidFill>
                <a:srgbClr val="000000"/>
              </a:solidFill>
              <a:latin typeface="Arial"/>
              <a:ea typeface="Arial"/>
              <a:cs typeface="Arial"/>
              <a:sym typeface="Arial"/>
            </a:endParaRPr>
          </a:p>
        </p:txBody>
      </p:sp>
      <p:sp>
        <p:nvSpPr>
          <p:cNvPr id="701" name="Google Shape;701;p44"/>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500"/>
                                        <p:tgtEl>
                                          <p:spTgt spid="698"/>
                                        </p:tgtEl>
                                      </p:cBhvr>
                                    </p:animEffect>
                                  </p:childTnLst>
                                </p:cTn>
                              </p:par>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500"/>
                                        <p:tgtEl>
                                          <p:spTgt spid="700"/>
                                        </p:tgtEl>
                                      </p:cBhvr>
                                    </p:animEffect>
                                  </p:childTnLst>
                                </p:cTn>
                              </p:par>
                              <p:par>
                                <p:cTn fill="hold" nodeType="with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500"/>
                                        <p:tgtEl>
                                          <p:spTgt spid="6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45"/>
          <p:cNvSpPr txBox="1"/>
          <p:nvPr/>
        </p:nvSpPr>
        <p:spPr>
          <a:xfrm>
            <a:off x="277971" y="51760"/>
            <a:ext cx="6997514" cy="483518"/>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rgbClr val="362C7C"/>
                </a:solidFill>
                <a:latin typeface="Miriam Libre"/>
                <a:ea typeface="Miriam Libre"/>
                <a:cs typeface="Miriam Libre"/>
                <a:sym typeface="Miriam Libre"/>
              </a:rPr>
              <a:t>Particiones en un disco duro para Linux </a:t>
            </a:r>
            <a:endParaRPr b="1" i="0" sz="2400" u="none" cap="none" strike="noStrike">
              <a:solidFill>
                <a:srgbClr val="362C7C"/>
              </a:solidFill>
              <a:latin typeface="Miriam Libre"/>
              <a:ea typeface="Miriam Libre"/>
              <a:cs typeface="Miriam Libre"/>
              <a:sym typeface="Miriam Libre"/>
            </a:endParaRPr>
          </a:p>
        </p:txBody>
      </p:sp>
      <p:sp>
        <p:nvSpPr>
          <p:cNvPr id="707" name="Google Shape;707;p45"/>
          <p:cNvSpPr txBox="1"/>
          <p:nvPr/>
        </p:nvSpPr>
        <p:spPr>
          <a:xfrm>
            <a:off x="277971" y="523419"/>
            <a:ext cx="7729560" cy="138499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Light"/>
                <a:ea typeface="Barlow Light"/>
                <a:cs typeface="Barlow Light"/>
                <a:sym typeface="Barlow Light"/>
              </a:rPr>
              <a:t>Durante la instalación del Sistema Operativo Linux para un servidor de la red empresarial, es recomendable realizar el particionamiento del disco duro de manera personalizada. Por lo general se crean dos particiones para Linux, una para ser usada como sistema de ficheros raíz y la otra como espacio de intercambio “swap”.</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Light"/>
                <a:ea typeface="Barlow Light"/>
                <a:cs typeface="Barlow Light"/>
                <a:sym typeface="Barlow Light"/>
              </a:rPr>
              <a:t>La partición swap, es un espacio de intercambio de ayuda a la memoria RAM a pasar datos temporalmente al disco duro. El tamaño de la partición swap depende de la RAM virtual que necesite, es decir por lo general se crea una partición swap del doble de espacio de su RAM física. A continuación se detalla el particionamiento del disco duro de 80 GB:</a:t>
            </a:r>
            <a:endParaRPr b="0" i="0" sz="1200" u="none" cap="none" strike="noStrike">
              <a:solidFill>
                <a:srgbClr val="000000"/>
              </a:solidFill>
              <a:latin typeface="Barlow Light"/>
              <a:ea typeface="Barlow Light"/>
              <a:cs typeface="Barlow Light"/>
              <a:sym typeface="Barlow Light"/>
            </a:endParaRPr>
          </a:p>
        </p:txBody>
      </p:sp>
      <p:graphicFrame>
        <p:nvGraphicFramePr>
          <p:cNvPr id="708" name="Google Shape;708;p45"/>
          <p:cNvGraphicFramePr/>
          <p:nvPr/>
        </p:nvGraphicFramePr>
        <p:xfrm>
          <a:off x="854727" y="2096516"/>
          <a:ext cx="3000000" cy="3000000"/>
        </p:xfrm>
        <a:graphic>
          <a:graphicData uri="http://schemas.openxmlformats.org/drawingml/2006/table">
            <a:tbl>
              <a:tblPr>
                <a:noFill/>
                <a:tableStyleId>{086664A7-456F-4A50-A30D-017A36C0C26D}</a:tableStyleId>
              </a:tblPr>
              <a:tblGrid>
                <a:gridCol w="341925"/>
                <a:gridCol w="1530175"/>
                <a:gridCol w="692425"/>
                <a:gridCol w="760800"/>
                <a:gridCol w="1282250"/>
                <a:gridCol w="1887775"/>
              </a:tblGrid>
              <a:tr h="164350">
                <a:tc>
                  <a:txBody>
                    <a:bodyPr/>
                    <a:lstStyle/>
                    <a:p>
                      <a:pPr indent="0" lvl="0" marL="0" marR="0" rtl="0" algn="ctr">
                        <a:lnSpc>
                          <a:spcPct val="100000"/>
                        </a:lnSpc>
                        <a:spcBef>
                          <a:spcPts val="0"/>
                        </a:spcBef>
                        <a:spcAft>
                          <a:spcPts val="0"/>
                        </a:spcAft>
                        <a:buClr>
                          <a:srgbClr val="000000"/>
                        </a:buClr>
                        <a:buSzPts val="1100"/>
                        <a:buFont typeface="Arial"/>
                        <a:buNone/>
                      </a:pPr>
                      <a:r>
                        <a:rPr b="1" lang="en-US" sz="1100" u="none" cap="none" strike="noStrike">
                          <a:latin typeface="Arial"/>
                          <a:ea typeface="Arial"/>
                          <a:cs typeface="Arial"/>
                          <a:sym typeface="Arial"/>
                        </a:rPr>
                        <a:t>Nº</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US" sz="1100" u="none" cap="none" strike="noStrike">
                          <a:latin typeface="Arial"/>
                          <a:ea typeface="Arial"/>
                          <a:cs typeface="Arial"/>
                          <a:sym typeface="Arial"/>
                        </a:rPr>
                        <a:t>PARTICIÓN</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rgbClr val="000000"/>
                        </a:buClr>
                        <a:buSzPts val="1100"/>
                        <a:buFont typeface="Arial"/>
                        <a:buNone/>
                      </a:pPr>
                      <a:r>
                        <a:rPr b="1" lang="en-US" sz="1100" u="none" cap="none" strike="noStrike">
                          <a:latin typeface="Arial"/>
                          <a:ea typeface="Arial"/>
                          <a:cs typeface="Arial"/>
                          <a:sym typeface="Arial"/>
                        </a:rPr>
                        <a:t>TAMAÑO (MB)</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100"/>
                        <a:buFont typeface="Arial"/>
                        <a:buNone/>
                      </a:pPr>
                      <a:r>
                        <a:rPr b="1" lang="en-US" sz="1100" u="none" cap="none" strike="noStrike">
                          <a:latin typeface="Arial"/>
                          <a:ea typeface="Arial"/>
                          <a:cs typeface="Arial"/>
                          <a:sym typeface="Arial"/>
                        </a:rPr>
                        <a:t>OPCIONES</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US" sz="1100" u="none" cap="none" strike="noStrike">
                          <a:latin typeface="Arial"/>
                          <a:ea typeface="Arial"/>
                          <a:cs typeface="Arial"/>
                          <a:sym typeface="Arial"/>
                        </a:rPr>
                        <a:t>OBSERVACIONES</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r>
              <a:tr h="127000">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1</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2000</a:t>
                      </a:r>
                      <a:endParaRPr b="1"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3000</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Tamaño fijo</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r>
              <a:tr h="127000">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/boot</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100</a:t>
                      </a:r>
                      <a:endParaRPr b="1"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100</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Tamaño fijo</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r>
              <a:tr h="127000">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3</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/home</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500</a:t>
                      </a:r>
                      <a:endParaRPr b="1"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2000</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Tamaño fijo</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Almacena los buzones de las cuentas de correo de los usuarios.</a:t>
                      </a:r>
                      <a:endParaRPr sz="10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r>
              <a:tr h="127000">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4</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/tmp</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1000</a:t>
                      </a:r>
                      <a:endParaRPr b="1"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750</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Tamaño fijo</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Temporal.</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r>
              <a:tr h="127000">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5</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/usr</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8500</a:t>
                      </a:r>
                      <a:endParaRPr b="1"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8000</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Tamaño fijo</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i="1" lang="en-US" sz="1000" u="none" cap="none" strike="noStrike">
                          <a:latin typeface="Arial"/>
                          <a:ea typeface="Arial"/>
                          <a:cs typeface="Arial"/>
                          <a:sym typeface="Arial"/>
                        </a:rPr>
                        <a:t>Aloja todos los paquetes.</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r>
              <a:tr h="127000">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6</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/opt</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500</a:t>
                      </a:r>
                      <a:endParaRPr b="1"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750</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Tamaño fijo</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r>
              <a:tr h="127000">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7</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swap</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512</a:t>
                      </a:r>
                      <a:endParaRPr b="1"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800</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Tamaño fijo</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i="1" lang="en-US" sz="1000" u="none" cap="none" strike="noStrike">
                          <a:latin typeface="Arial"/>
                          <a:ea typeface="Arial"/>
                          <a:cs typeface="Arial"/>
                          <a:sym typeface="Arial"/>
                        </a:rPr>
                        <a:t>Dos veces el tamaño de la memoria.</a:t>
                      </a:r>
                      <a:endParaRPr sz="1200" u="none" cap="none" strike="noStrike">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rPr i="1" lang="en-US" sz="1000" u="none" cap="none" strike="noStrike">
                          <a:latin typeface="Arial"/>
                          <a:ea typeface="Arial"/>
                          <a:cs typeface="Arial"/>
                          <a:sym typeface="Arial"/>
                        </a:rPr>
                        <a:t>256x2=512 MB</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r>
              <a:tr h="127000">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8</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/var</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1</a:t>
                      </a:r>
                      <a:endParaRPr b="1"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1</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Completar todo el tamaño permitido.</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i="1" lang="en-US" sz="1000" u="none" cap="none" strike="noStrike">
                          <a:latin typeface="Arial"/>
                          <a:ea typeface="Arial"/>
                          <a:cs typeface="Arial"/>
                          <a:sym typeface="Arial"/>
                        </a:rPr>
                        <a:t>Guarda las cuentas de los usuarios, claves y el “squid” que permite la navegación de los usuarios.</a:t>
                      </a:r>
                      <a:endParaRPr sz="1200" u="none" cap="none" strike="noStrike">
                        <a:latin typeface="Arial"/>
                        <a:ea typeface="Arial"/>
                        <a:cs typeface="Arial"/>
                        <a:sym typeface="Arial"/>
                      </a:endParaRPr>
                    </a:p>
                  </a:txBody>
                  <a:tcPr marT="0" marB="0" marR="68575" marL="68575">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tcPr>
                </a:tc>
              </a:tr>
            </a:tbl>
          </a:graphicData>
        </a:graphic>
      </p:graphicFrame>
      <p:sp>
        <p:nvSpPr>
          <p:cNvPr id="709" name="Google Shape;709;p45"/>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46"/>
          <p:cNvSpPr txBox="1"/>
          <p:nvPr>
            <p:ph type="title"/>
          </p:nvPr>
        </p:nvSpPr>
        <p:spPr>
          <a:xfrm>
            <a:off x="324465" y="132737"/>
            <a:ext cx="7516732" cy="560437"/>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200">
                <a:solidFill>
                  <a:srgbClr val="362C7C"/>
                </a:solidFill>
              </a:rPr>
              <a:t>Herramientas de Simulación de Sistemas Operativos</a:t>
            </a:r>
            <a:endParaRPr b="1" sz="2200">
              <a:solidFill>
                <a:srgbClr val="362C7C"/>
              </a:solidFill>
            </a:endParaRPr>
          </a:p>
        </p:txBody>
      </p:sp>
      <p:pic>
        <p:nvPicPr>
          <p:cNvPr descr="A screenshot of a cell phone &#10; &#10;Description automatically generated" id="715" name="Google Shape;715;p46"/>
          <p:cNvPicPr preferRelativeResize="0"/>
          <p:nvPr/>
        </p:nvPicPr>
        <p:blipFill rotWithShape="1">
          <a:blip r:embed="rId3">
            <a:alphaModFix/>
          </a:blip>
          <a:srcRect b="0" l="0" r="0" t="0"/>
          <a:stretch/>
        </p:blipFill>
        <p:spPr>
          <a:xfrm>
            <a:off x="2237864" y="1724263"/>
            <a:ext cx="4068447" cy="3051335"/>
          </a:xfrm>
          <a:prstGeom prst="rect">
            <a:avLst/>
          </a:prstGeom>
          <a:noFill/>
          <a:ln>
            <a:noFill/>
          </a:ln>
        </p:spPr>
      </p:pic>
      <p:sp>
        <p:nvSpPr>
          <p:cNvPr id="716" name="Google Shape;716;p46"/>
          <p:cNvSpPr txBox="1"/>
          <p:nvPr/>
        </p:nvSpPr>
        <p:spPr>
          <a:xfrm>
            <a:off x="324465" y="800866"/>
            <a:ext cx="4715205" cy="830956"/>
          </a:xfrm>
          <a:prstGeom prst="rect">
            <a:avLst/>
          </a:prstGeom>
          <a:noFill/>
          <a:ln>
            <a:noFill/>
          </a:ln>
        </p:spPr>
        <p:txBody>
          <a:bodyPr anchorCtr="0" anchor="t" bIns="45700" lIns="91425" spcFirstLastPara="1" rIns="91425" wrap="square" tIns="45700">
            <a:spAutoFit/>
          </a:bodyPr>
          <a:lstStyle/>
          <a:p>
            <a:pPr indent="-228600" lvl="0" marL="228600" marR="0" rtl="0" algn="just">
              <a:lnSpc>
                <a:spcPct val="100000"/>
              </a:lnSpc>
              <a:spcBef>
                <a:spcPts val="0"/>
              </a:spcBef>
              <a:spcAft>
                <a:spcPts val="0"/>
              </a:spcAft>
              <a:buClr>
                <a:srgbClr val="000000"/>
              </a:buClr>
              <a:buSzPts val="1600"/>
              <a:buFont typeface="Arial"/>
              <a:buAutoNum type="arabicPeriod"/>
            </a:pPr>
            <a:r>
              <a:rPr b="1" i="0" lang="en-US" sz="1600" u="none" cap="none" strike="noStrike">
                <a:solidFill>
                  <a:srgbClr val="000000"/>
                </a:solidFill>
                <a:latin typeface="Barlow Light"/>
                <a:ea typeface="Barlow Light"/>
                <a:cs typeface="Barlow Light"/>
                <a:sym typeface="Barlow Light"/>
              </a:rPr>
              <a:t>VirtualBox: </a:t>
            </a:r>
            <a:r>
              <a:rPr b="1" i="0" lang="en-US" sz="1600" u="sng" cap="none" strike="noStrike">
                <a:solidFill>
                  <a:srgbClr val="000000"/>
                </a:solidFill>
                <a:latin typeface="Barlow Light"/>
                <a:ea typeface="Barlow Light"/>
                <a:cs typeface="Barlow Light"/>
                <a:sym typeface="Barlow Light"/>
                <a:hlinkClick r:id="rId4">
                  <a:extLst>
                    <a:ext uri="{A12FA001-AC4F-418D-AE19-62706E023703}">
                      <ahyp:hlinkClr val="tx"/>
                    </a:ext>
                  </a:extLst>
                </a:hlinkClick>
              </a:rPr>
              <a:t>https://www.virtualbox.org</a:t>
            </a:r>
            <a:endParaRPr b="1" i="0" sz="1600" u="none" cap="none" strike="noStrike">
              <a:solidFill>
                <a:srgbClr val="000000"/>
              </a:solidFill>
              <a:latin typeface="Barlow Light"/>
              <a:ea typeface="Barlow Light"/>
              <a:cs typeface="Barlow Light"/>
              <a:sym typeface="Barlow Light"/>
            </a:endParaRPr>
          </a:p>
          <a:p>
            <a:pPr indent="-228600" lvl="0" marL="228600" marR="0" rtl="0" algn="just">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Barlow Light"/>
                <a:ea typeface="Barlow Light"/>
                <a:cs typeface="Barlow Light"/>
                <a:sym typeface="Barlow Light"/>
              </a:rPr>
              <a:t>Vmware: </a:t>
            </a:r>
            <a:r>
              <a:rPr b="0" i="0" lang="en-US" sz="1600" u="sng" cap="none" strike="noStrike">
                <a:solidFill>
                  <a:srgbClr val="000000"/>
                </a:solidFill>
                <a:latin typeface="Barlow Light"/>
                <a:ea typeface="Barlow Light"/>
                <a:cs typeface="Barlow Light"/>
                <a:sym typeface="Barlow Light"/>
                <a:hlinkClick r:id="rId5">
                  <a:extLst>
                    <a:ext uri="{A12FA001-AC4F-418D-AE19-62706E023703}">
                      <ahyp:hlinkClr val="tx"/>
                    </a:ext>
                  </a:extLst>
                </a:hlinkClick>
              </a:rPr>
              <a:t>https://www.vmware.com</a:t>
            </a:r>
            <a:endParaRPr b="0" i="0" sz="1600" u="sng" cap="none" strike="noStrike">
              <a:solidFill>
                <a:srgbClr val="000000"/>
              </a:solidFill>
              <a:latin typeface="Barlow Light"/>
              <a:ea typeface="Barlow Light"/>
              <a:cs typeface="Barlow Light"/>
              <a:sym typeface="Barlow Light"/>
            </a:endParaRPr>
          </a:p>
          <a:p>
            <a:pPr indent="-228600" lvl="0" marL="228600" marR="0" rtl="0" algn="just">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Barlow Light"/>
                <a:ea typeface="Barlow Light"/>
                <a:cs typeface="Barlow Light"/>
                <a:sym typeface="Barlow Light"/>
              </a:rPr>
              <a:t>Microsoft Azure: </a:t>
            </a:r>
            <a:r>
              <a:rPr b="0" i="0" lang="en-US" sz="1600" u="sng" cap="none" strike="noStrike">
                <a:solidFill>
                  <a:srgbClr val="000000"/>
                </a:solidFill>
                <a:latin typeface="Barlow Light"/>
                <a:ea typeface="Barlow Light"/>
                <a:cs typeface="Barlow Light"/>
                <a:sym typeface="Barlow Light"/>
              </a:rPr>
              <a:t>https://azure.microsoft.com/</a:t>
            </a:r>
            <a:endParaRPr b="0" i="0" sz="1600" u="none" cap="none" strike="noStrike">
              <a:solidFill>
                <a:srgbClr val="000000"/>
              </a:solidFill>
              <a:latin typeface="Barlow Light"/>
              <a:ea typeface="Barlow Light"/>
              <a:cs typeface="Barlow Light"/>
              <a:sym typeface="Barlow Light"/>
            </a:endParaRPr>
          </a:p>
        </p:txBody>
      </p:sp>
      <p:sp>
        <p:nvSpPr>
          <p:cNvPr id="717" name="Google Shape;717;p46"/>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47"/>
          <p:cNvSpPr txBox="1"/>
          <p:nvPr/>
        </p:nvSpPr>
        <p:spPr>
          <a:xfrm>
            <a:off x="356997" y="795357"/>
            <a:ext cx="7488832"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Light"/>
                <a:ea typeface="Barlow Light"/>
                <a:cs typeface="Barlow Light"/>
                <a:sym typeface="Barlow Light"/>
              </a:rPr>
              <a:t>La instalación del sistema operativo a través de los CD's o DVD, solo se necesita tener este medio de instalación e insertarlo en la unidad lectora de CD-ROM / DVD-ROM y seguir las instrucciones.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Barlow Light"/>
              <a:ea typeface="Barlow Light"/>
              <a:cs typeface="Barlow Light"/>
              <a:sym typeface="Barlow Light"/>
            </a:endParaRPr>
          </a:p>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Light"/>
                <a:ea typeface="Barlow Light"/>
                <a:cs typeface="Barlow Light"/>
                <a:sym typeface="Barlow Light"/>
              </a:rPr>
              <a:t>Ubuntu: </a:t>
            </a:r>
            <a:r>
              <a:rPr b="0" i="0" lang="en-US" sz="1200" u="sng" cap="none" strike="noStrike">
                <a:solidFill>
                  <a:srgbClr val="000000"/>
                </a:solidFill>
                <a:latin typeface="Barlow Light"/>
                <a:ea typeface="Barlow Light"/>
                <a:cs typeface="Barlow Light"/>
                <a:sym typeface="Barlow Light"/>
                <a:hlinkClick r:id="rId3">
                  <a:extLst>
                    <a:ext uri="{A12FA001-AC4F-418D-AE19-62706E023703}">
                      <ahyp:hlinkClr val="tx"/>
                    </a:ext>
                  </a:extLst>
                </a:hlinkClick>
              </a:rPr>
              <a:t>https://ubuntu.com/download/desktop</a:t>
            </a:r>
            <a:r>
              <a:rPr b="0" i="0" lang="en-US" sz="1200" u="none" cap="none" strike="noStrike">
                <a:solidFill>
                  <a:srgbClr val="000000"/>
                </a:solidFill>
                <a:latin typeface="Barlow Light"/>
                <a:ea typeface="Barlow Light"/>
                <a:cs typeface="Barlow Light"/>
                <a:sym typeface="Barlow Light"/>
              </a:rPr>
              <a:t> </a:t>
            </a:r>
            <a:endParaRPr b="0" i="0" sz="1400" u="none" cap="none" strike="noStrike">
              <a:solidFill>
                <a:srgbClr val="000000"/>
              </a:solidFill>
              <a:latin typeface="Arial"/>
              <a:ea typeface="Arial"/>
              <a:cs typeface="Arial"/>
              <a:sym typeface="Arial"/>
            </a:endParaRPr>
          </a:p>
        </p:txBody>
      </p:sp>
      <p:sp>
        <p:nvSpPr>
          <p:cNvPr id="723" name="Google Shape;723;p47"/>
          <p:cNvSpPr txBox="1"/>
          <p:nvPr/>
        </p:nvSpPr>
        <p:spPr>
          <a:xfrm>
            <a:off x="320993" y="145337"/>
            <a:ext cx="7560840" cy="54200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600"/>
              <a:buFont typeface="Dosis"/>
              <a:buNone/>
            </a:pPr>
            <a:r>
              <a:rPr b="1" i="0" lang="en-US" sz="1600" u="none" cap="none" strike="noStrike">
                <a:solidFill>
                  <a:srgbClr val="362C7C"/>
                </a:solidFill>
                <a:latin typeface="Miriam Libre"/>
                <a:ea typeface="Miriam Libre"/>
                <a:cs typeface="Miriam Libre"/>
                <a:sym typeface="Miriam Libre"/>
              </a:rPr>
              <a:t>Trabajo autónomo 3: Instalación de Ubuntu</a:t>
            </a:r>
            <a:br>
              <a:rPr b="1" i="0" lang="en-US" sz="2400" u="none" cap="none" strike="noStrike">
                <a:solidFill>
                  <a:srgbClr val="362C7C"/>
                </a:solidFill>
                <a:latin typeface="Miriam Libre"/>
                <a:ea typeface="Miriam Libre"/>
                <a:cs typeface="Miriam Libre"/>
                <a:sym typeface="Miriam Libre"/>
              </a:rPr>
            </a:br>
            <a:r>
              <a:rPr b="1" i="0" lang="en-US" sz="2400" u="none" cap="none" strike="noStrike">
                <a:solidFill>
                  <a:srgbClr val="362C7C"/>
                </a:solidFill>
                <a:latin typeface="Miriam Libre"/>
                <a:ea typeface="Miriam Libre"/>
                <a:cs typeface="Miriam Libre"/>
                <a:sym typeface="Miriam Libre"/>
              </a:rPr>
              <a:t>Iniciando la instalación</a:t>
            </a:r>
            <a:endParaRPr b="1" i="0" sz="2400" u="none" cap="none" strike="noStrike">
              <a:solidFill>
                <a:srgbClr val="362C7C"/>
              </a:solidFill>
              <a:latin typeface="Miriam Libre"/>
              <a:ea typeface="Miriam Libre"/>
              <a:cs typeface="Miriam Libre"/>
              <a:sym typeface="Miriam Libre"/>
            </a:endParaRPr>
          </a:p>
        </p:txBody>
      </p:sp>
      <p:sp>
        <p:nvSpPr>
          <p:cNvPr id="724" name="Google Shape;724;p47"/>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725" name="Google Shape;725;p47"/>
          <p:cNvPicPr preferRelativeResize="0"/>
          <p:nvPr/>
        </p:nvPicPr>
        <p:blipFill rotWithShape="1">
          <a:blip r:embed="rId4">
            <a:alphaModFix/>
          </a:blip>
          <a:srcRect b="3989" l="9297" r="9493" t="0"/>
          <a:stretch/>
        </p:blipFill>
        <p:spPr>
          <a:xfrm>
            <a:off x="2119086" y="1813062"/>
            <a:ext cx="4535714" cy="265845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48"/>
          <p:cNvSpPr txBox="1"/>
          <p:nvPr/>
        </p:nvSpPr>
        <p:spPr>
          <a:xfrm>
            <a:off x="324828" y="850531"/>
            <a:ext cx="7488832" cy="646331"/>
          </a:xfrm>
          <a:prstGeom prst="rect">
            <a:avLst/>
          </a:prstGeom>
          <a:noFill/>
          <a:ln>
            <a:noFill/>
          </a:ln>
        </p:spPr>
        <p:txBody>
          <a:bodyPr anchorCtr="0" anchor="t" bIns="45700" lIns="91425" spcFirstLastPara="1" rIns="91425" wrap="square" tIns="45700">
            <a:spAutoFit/>
          </a:bodyPr>
          <a:lstStyle/>
          <a:p>
            <a:pPr indent="-171450" lvl="0" marL="171450" marR="0" rtl="0" algn="just">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Barlow Light"/>
                <a:ea typeface="Barlow Light"/>
                <a:cs typeface="Barlow Light"/>
                <a:sym typeface="Barlow Light"/>
              </a:rPr>
              <a:t>Las versiones Linux basadas en Red Hat cuentan con un asistente gráfico llamado Anaconda.</a:t>
            </a:r>
            <a:endParaRPr b="0" i="0" sz="1400" u="none" cap="none" strike="noStrike">
              <a:solidFill>
                <a:srgbClr val="000000"/>
              </a:solidFill>
              <a:latin typeface="Arial"/>
              <a:ea typeface="Arial"/>
              <a:cs typeface="Arial"/>
              <a:sym typeface="Arial"/>
            </a:endParaRPr>
          </a:p>
          <a:p>
            <a:pPr indent="-171450" lvl="0" marL="171450" marR="0" rtl="0" algn="just">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Barlow Light"/>
                <a:ea typeface="Barlow Light"/>
                <a:cs typeface="Barlow Light"/>
                <a:sym typeface="Barlow Light"/>
              </a:rPr>
              <a:t>Seleccione el idioma predeterminado que tendrá el sistema operativo como se muestra en la figura.</a:t>
            </a:r>
            <a:endParaRPr b="0" i="0" sz="1400" u="none" cap="none" strike="noStrike">
              <a:solidFill>
                <a:srgbClr val="000000"/>
              </a:solidFill>
              <a:latin typeface="Arial"/>
              <a:ea typeface="Arial"/>
              <a:cs typeface="Arial"/>
              <a:sym typeface="Arial"/>
            </a:endParaRPr>
          </a:p>
          <a:p>
            <a:pPr indent="-171450" lvl="0" marL="171450" marR="0" rtl="0" algn="just">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Barlow Light"/>
                <a:ea typeface="Barlow Light"/>
                <a:cs typeface="Barlow Light"/>
                <a:sym typeface="Barlow Light"/>
              </a:rPr>
              <a:t>Como próximo paso presione el botón “Instalar Ubuntu”.</a:t>
            </a:r>
            <a:endParaRPr b="0" i="0" sz="1200" u="none" cap="none" strike="noStrike">
              <a:solidFill>
                <a:srgbClr val="000000"/>
              </a:solidFill>
              <a:latin typeface="Barlow Light"/>
              <a:ea typeface="Barlow Light"/>
              <a:cs typeface="Barlow Light"/>
              <a:sym typeface="Barlow Light"/>
            </a:endParaRPr>
          </a:p>
        </p:txBody>
      </p:sp>
      <p:sp>
        <p:nvSpPr>
          <p:cNvPr id="731" name="Google Shape;731;p48"/>
          <p:cNvSpPr txBox="1"/>
          <p:nvPr/>
        </p:nvSpPr>
        <p:spPr>
          <a:xfrm>
            <a:off x="324828" y="169360"/>
            <a:ext cx="7704856" cy="54200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600"/>
              <a:buFont typeface="Dosis"/>
              <a:buNone/>
            </a:pPr>
            <a:r>
              <a:rPr b="1" i="0" lang="en-US" sz="1600" u="none" cap="none" strike="noStrike">
                <a:solidFill>
                  <a:srgbClr val="362C7C"/>
                </a:solidFill>
                <a:latin typeface="Miriam Libre"/>
                <a:ea typeface="Miriam Libre"/>
                <a:cs typeface="Miriam Libre"/>
                <a:sym typeface="Miriam Libre"/>
              </a:rPr>
              <a:t>Instalación de Ubuntu</a:t>
            </a:r>
            <a:br>
              <a:rPr b="1" i="0" lang="en-US" sz="2400" u="none" cap="none" strike="noStrike">
                <a:solidFill>
                  <a:srgbClr val="362C7C"/>
                </a:solidFill>
                <a:latin typeface="Miriam Libre"/>
                <a:ea typeface="Miriam Libre"/>
                <a:cs typeface="Miriam Libre"/>
                <a:sym typeface="Miriam Libre"/>
              </a:rPr>
            </a:br>
            <a:r>
              <a:rPr b="1" i="0" lang="en-US" sz="2400" u="none" cap="none" strike="noStrike">
                <a:solidFill>
                  <a:srgbClr val="362C7C"/>
                </a:solidFill>
                <a:latin typeface="Miriam Libre"/>
                <a:ea typeface="Miriam Libre"/>
                <a:cs typeface="Miriam Libre"/>
                <a:sym typeface="Miriam Libre"/>
              </a:rPr>
              <a:t>Configurando el idioma</a:t>
            </a:r>
            <a:endParaRPr b="1" i="0" sz="2400" u="none" cap="none" strike="noStrike">
              <a:solidFill>
                <a:srgbClr val="362C7C"/>
              </a:solidFill>
              <a:latin typeface="Miriam Libre"/>
              <a:ea typeface="Miriam Libre"/>
              <a:cs typeface="Miriam Libre"/>
              <a:sym typeface="Miriam Libre"/>
            </a:endParaRPr>
          </a:p>
        </p:txBody>
      </p:sp>
      <p:sp>
        <p:nvSpPr>
          <p:cNvPr id="732" name="Google Shape;732;p48"/>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733" name="Google Shape;733;p48"/>
          <p:cNvPicPr preferRelativeResize="0"/>
          <p:nvPr/>
        </p:nvPicPr>
        <p:blipFill rotWithShape="1">
          <a:blip r:embed="rId3">
            <a:alphaModFix/>
          </a:blip>
          <a:srcRect b="6510" l="0" r="1890" t="19355"/>
          <a:stretch/>
        </p:blipFill>
        <p:spPr>
          <a:xfrm>
            <a:off x="2417692" y="1922801"/>
            <a:ext cx="3765394" cy="244056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9"/>
          <p:cNvSpPr txBox="1"/>
          <p:nvPr/>
        </p:nvSpPr>
        <p:spPr>
          <a:xfrm>
            <a:off x="370384" y="804649"/>
            <a:ext cx="7560840"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Light"/>
                <a:ea typeface="Barlow Light"/>
                <a:cs typeface="Barlow Light"/>
                <a:sym typeface="Barlow Light"/>
              </a:rPr>
              <a:t>Seleccione el teclado como se muestra a continuación. Para el idioma Español existen diferentes distribuciones de teclado, las cuales varían por la ubicación de los signos de puntuación. Para conocer la distribución del teclado solo es necesario conocer la ubicación del carácter “@”, para la distribución español el “@” se encuentra en tecla “2”, para la distribución latinoamericana la “@” se encuentra en tecla “Q”.</a:t>
            </a:r>
            <a:endParaRPr b="0" i="0" sz="1200" u="none" cap="none" strike="noStrike">
              <a:solidFill>
                <a:srgbClr val="000000"/>
              </a:solidFill>
              <a:latin typeface="Barlow Light"/>
              <a:ea typeface="Barlow Light"/>
              <a:cs typeface="Barlow Light"/>
              <a:sym typeface="Barlow Light"/>
            </a:endParaRPr>
          </a:p>
        </p:txBody>
      </p:sp>
      <p:sp>
        <p:nvSpPr>
          <p:cNvPr id="739" name="Google Shape;739;p49"/>
          <p:cNvSpPr txBox="1"/>
          <p:nvPr/>
        </p:nvSpPr>
        <p:spPr>
          <a:xfrm>
            <a:off x="370384" y="195486"/>
            <a:ext cx="7560840" cy="54200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62C7C"/>
                </a:solidFill>
                <a:latin typeface="Miriam Libre"/>
                <a:ea typeface="Miriam Libre"/>
                <a:cs typeface="Miriam Libre"/>
                <a:sym typeface="Miriam Libre"/>
              </a:rPr>
              <a:t>Instalación de Ubuntu</a:t>
            </a:r>
            <a:br>
              <a:rPr b="1" i="0" lang="en-US" sz="2400" u="none" cap="none" strike="noStrike">
                <a:solidFill>
                  <a:srgbClr val="362C7C"/>
                </a:solidFill>
                <a:latin typeface="Miriam Libre"/>
                <a:ea typeface="Miriam Libre"/>
                <a:cs typeface="Miriam Libre"/>
                <a:sym typeface="Miriam Libre"/>
              </a:rPr>
            </a:br>
            <a:r>
              <a:rPr b="1" i="0" lang="en-US" sz="2400" u="none" cap="none" strike="noStrike">
                <a:solidFill>
                  <a:srgbClr val="362C7C"/>
                </a:solidFill>
                <a:latin typeface="Miriam Libre"/>
                <a:ea typeface="Miriam Libre"/>
                <a:cs typeface="Miriam Libre"/>
                <a:sym typeface="Miriam Libre"/>
              </a:rPr>
              <a:t>Configurando el teclado</a:t>
            </a:r>
            <a:endParaRPr b="1" i="0" sz="2400" u="none" cap="none" strike="noStrike">
              <a:solidFill>
                <a:srgbClr val="362C7C"/>
              </a:solidFill>
              <a:latin typeface="Miriam Libre"/>
              <a:ea typeface="Miriam Libre"/>
              <a:cs typeface="Miriam Libre"/>
              <a:sym typeface="Miriam Libre"/>
            </a:endParaRPr>
          </a:p>
        </p:txBody>
      </p:sp>
      <p:sp>
        <p:nvSpPr>
          <p:cNvPr id="740" name="Google Shape;740;p49"/>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741" name="Google Shape;741;p49"/>
          <p:cNvPicPr preferRelativeResize="0"/>
          <p:nvPr/>
        </p:nvPicPr>
        <p:blipFill rotWithShape="1">
          <a:blip r:embed="rId3">
            <a:alphaModFix/>
          </a:blip>
          <a:srcRect b="22817" l="1145" r="1143" t="22253"/>
          <a:stretch/>
        </p:blipFill>
        <p:spPr>
          <a:xfrm>
            <a:off x="1727200" y="1877474"/>
            <a:ext cx="5086048" cy="24555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
          <p:cNvSpPr txBox="1"/>
          <p:nvPr>
            <p:ph type="title"/>
          </p:nvPr>
        </p:nvSpPr>
        <p:spPr>
          <a:xfrm>
            <a:off x="382137" y="13648"/>
            <a:ext cx="5254707"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362C7C"/>
                </a:solidFill>
              </a:rPr>
              <a:t>¿Qué es la comunicación en red?</a:t>
            </a:r>
            <a:endParaRPr/>
          </a:p>
        </p:txBody>
      </p:sp>
      <p:sp>
        <p:nvSpPr>
          <p:cNvPr id="333" name="Google Shape;333;p5"/>
          <p:cNvSpPr txBox="1"/>
          <p:nvPr>
            <p:ph idx="4294967295" type="body"/>
          </p:nvPr>
        </p:nvSpPr>
        <p:spPr>
          <a:xfrm>
            <a:off x="382137" y="891790"/>
            <a:ext cx="5089525" cy="3484562"/>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2400"/>
              <a:buNone/>
            </a:pPr>
            <a:r>
              <a:rPr b="1" i="1" lang="en-US" sz="1800"/>
              <a:t>Establecimiento de reglas</a:t>
            </a:r>
            <a:endParaRPr/>
          </a:p>
          <a:p>
            <a:pPr indent="0" lvl="0" marL="0" rtl="0" algn="just">
              <a:lnSpc>
                <a:spcPct val="150000"/>
              </a:lnSpc>
              <a:spcBef>
                <a:spcPts val="0"/>
              </a:spcBef>
              <a:spcAft>
                <a:spcPts val="0"/>
              </a:spcAft>
              <a:buSzPts val="2400"/>
              <a:buNone/>
            </a:pPr>
            <a:r>
              <a:t/>
            </a:r>
            <a:endParaRPr sz="1800"/>
          </a:p>
          <a:p>
            <a:pPr indent="-177416" lvl="0" marL="177416" rtl="0" algn="just">
              <a:lnSpc>
                <a:spcPct val="150000"/>
              </a:lnSpc>
              <a:spcBef>
                <a:spcPts val="0"/>
              </a:spcBef>
              <a:spcAft>
                <a:spcPts val="0"/>
              </a:spcAft>
              <a:buClr>
                <a:schemeClr val="dk1"/>
              </a:buClr>
              <a:buSzPts val="2400"/>
              <a:buFont typeface="Noto Sans Symbols"/>
              <a:buChar char="▪"/>
            </a:pPr>
            <a:r>
              <a:rPr lang="en-US" sz="1800"/>
              <a:t>Un emisor y un receptor identificados</a:t>
            </a:r>
            <a:endParaRPr/>
          </a:p>
          <a:p>
            <a:pPr indent="-177416" lvl="0" marL="177416" rtl="0" algn="just">
              <a:lnSpc>
                <a:spcPct val="150000"/>
              </a:lnSpc>
              <a:spcBef>
                <a:spcPts val="0"/>
              </a:spcBef>
              <a:spcAft>
                <a:spcPts val="0"/>
              </a:spcAft>
              <a:buClr>
                <a:schemeClr val="dk1"/>
              </a:buClr>
              <a:buSzPts val="2400"/>
              <a:buFont typeface="Noto Sans Symbols"/>
              <a:buChar char="▪"/>
            </a:pPr>
            <a:r>
              <a:rPr lang="en-US" sz="1800"/>
              <a:t>Método de comunicación acordado</a:t>
            </a:r>
            <a:endParaRPr/>
          </a:p>
          <a:p>
            <a:pPr indent="-177416" lvl="0" marL="177416" rtl="0" algn="just">
              <a:lnSpc>
                <a:spcPct val="150000"/>
              </a:lnSpc>
              <a:spcBef>
                <a:spcPts val="0"/>
              </a:spcBef>
              <a:spcAft>
                <a:spcPts val="0"/>
              </a:spcAft>
              <a:buClr>
                <a:schemeClr val="dk1"/>
              </a:buClr>
              <a:buSzPts val="2400"/>
              <a:buFont typeface="Noto Sans Symbols"/>
              <a:buChar char="▪"/>
            </a:pPr>
            <a:r>
              <a:rPr lang="en-US" sz="1800"/>
              <a:t>Idioma y gramática común</a:t>
            </a:r>
            <a:endParaRPr/>
          </a:p>
          <a:p>
            <a:pPr indent="-177416" lvl="0" marL="177416" rtl="0" algn="just">
              <a:lnSpc>
                <a:spcPct val="150000"/>
              </a:lnSpc>
              <a:spcBef>
                <a:spcPts val="0"/>
              </a:spcBef>
              <a:spcAft>
                <a:spcPts val="0"/>
              </a:spcAft>
              <a:buClr>
                <a:schemeClr val="dk1"/>
              </a:buClr>
              <a:buSzPts val="2400"/>
              <a:buFont typeface="Noto Sans Symbols"/>
              <a:buChar char="▪"/>
            </a:pPr>
            <a:r>
              <a:rPr lang="en-US" sz="1800"/>
              <a:t>Velocidad y momento de entrega</a:t>
            </a:r>
            <a:endParaRPr/>
          </a:p>
          <a:p>
            <a:pPr indent="-177416" lvl="0" marL="177416" rtl="0" algn="just">
              <a:lnSpc>
                <a:spcPct val="150000"/>
              </a:lnSpc>
              <a:spcBef>
                <a:spcPts val="0"/>
              </a:spcBef>
              <a:spcAft>
                <a:spcPts val="0"/>
              </a:spcAft>
              <a:buClr>
                <a:schemeClr val="dk1"/>
              </a:buClr>
              <a:buSzPts val="2400"/>
              <a:buFont typeface="Noto Sans Symbols"/>
              <a:buChar char="▪"/>
            </a:pPr>
            <a:r>
              <a:rPr lang="en-US" sz="1800"/>
              <a:t>Requisitos de confirmación o acuse de recibo </a:t>
            </a:r>
            <a:endParaRPr/>
          </a:p>
          <a:p>
            <a:pPr indent="-25016" lvl="0" marL="177416" rtl="0" algn="just">
              <a:lnSpc>
                <a:spcPct val="150000"/>
              </a:lnSpc>
              <a:spcBef>
                <a:spcPts val="0"/>
              </a:spcBef>
              <a:spcAft>
                <a:spcPts val="0"/>
              </a:spcAft>
              <a:buClr>
                <a:srgbClr val="708CA1"/>
              </a:buClr>
              <a:buSzPts val="2400"/>
              <a:buFont typeface="Noto Sans Symbols"/>
              <a:buNone/>
            </a:pPr>
            <a:r>
              <a:t/>
            </a:r>
            <a:endParaRPr sz="1400"/>
          </a:p>
        </p:txBody>
      </p:sp>
      <p:pic>
        <p:nvPicPr>
          <p:cNvPr id="334" name="Google Shape;334;p5"/>
          <p:cNvPicPr preferRelativeResize="0"/>
          <p:nvPr/>
        </p:nvPicPr>
        <p:blipFill rotWithShape="1">
          <a:blip r:embed="rId3">
            <a:alphaModFix/>
          </a:blip>
          <a:srcRect b="0" l="0" r="0" t="0"/>
          <a:stretch/>
        </p:blipFill>
        <p:spPr>
          <a:xfrm>
            <a:off x="4481153" y="1307710"/>
            <a:ext cx="3507156" cy="2652722"/>
          </a:xfrm>
          <a:prstGeom prst="rect">
            <a:avLst/>
          </a:prstGeom>
          <a:noFill/>
          <a:ln>
            <a:noFill/>
          </a:ln>
        </p:spPr>
      </p:pic>
      <p:sp>
        <p:nvSpPr>
          <p:cNvPr id="335" name="Google Shape;335;p5"/>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50"/>
          <p:cNvSpPr txBox="1"/>
          <p:nvPr/>
        </p:nvSpPr>
        <p:spPr>
          <a:xfrm>
            <a:off x="325921" y="711516"/>
            <a:ext cx="7652668" cy="101566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Light"/>
                <a:ea typeface="Barlow Light"/>
                <a:cs typeface="Barlow Light"/>
                <a:sym typeface="Barlow Light"/>
              </a:rPr>
              <a:t>Antes de comenzar la instalación, el asistente solicitará partición del disco duro en la cual se instalará el sistema operativo. Se muestran las siguientes opciones: </a:t>
            </a:r>
            <a:endParaRPr b="0" i="0" sz="1400" u="none" cap="none" strike="noStrike">
              <a:solidFill>
                <a:srgbClr val="000000"/>
              </a:solidFill>
              <a:latin typeface="Arial"/>
              <a:ea typeface="Arial"/>
              <a:cs typeface="Arial"/>
              <a:sym typeface="Arial"/>
            </a:endParaRPr>
          </a:p>
          <a:p>
            <a:pPr indent="-228600" lvl="0" marL="228600" marR="0" rtl="0" algn="just">
              <a:lnSpc>
                <a:spcPct val="100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Barlow Light"/>
                <a:ea typeface="Barlow Light"/>
                <a:cs typeface="Barlow Light"/>
                <a:sym typeface="Barlow Light"/>
              </a:rPr>
              <a:t>Borrar disco e  instalar Ubuntu.- Borra todos sus programas, documentos, fotos, música y demás archivos en todos los sistemas operativos únicamente de la máquina virtual que está creando. </a:t>
            </a:r>
            <a:endParaRPr b="0" i="0" sz="1400" u="none" cap="none" strike="noStrike">
              <a:solidFill>
                <a:srgbClr val="000000"/>
              </a:solidFill>
              <a:latin typeface="Arial"/>
              <a:ea typeface="Arial"/>
              <a:cs typeface="Arial"/>
              <a:sym typeface="Arial"/>
            </a:endParaRPr>
          </a:p>
          <a:p>
            <a:pPr indent="-228600" lvl="0" marL="228600" marR="0" rtl="0" algn="just">
              <a:lnSpc>
                <a:spcPct val="100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Barlow Light"/>
                <a:ea typeface="Barlow Light"/>
                <a:cs typeface="Barlow Light"/>
                <a:sym typeface="Barlow Light"/>
              </a:rPr>
              <a:t>Más opciones.- Permite particionar el disco duro de forma manual.</a:t>
            </a:r>
            <a:endParaRPr b="0" i="0" sz="1400" u="none" cap="none" strike="noStrike">
              <a:solidFill>
                <a:srgbClr val="000000"/>
              </a:solidFill>
              <a:latin typeface="Arial"/>
              <a:ea typeface="Arial"/>
              <a:cs typeface="Arial"/>
              <a:sym typeface="Arial"/>
            </a:endParaRPr>
          </a:p>
        </p:txBody>
      </p:sp>
      <p:sp>
        <p:nvSpPr>
          <p:cNvPr id="747" name="Google Shape;747;p50"/>
          <p:cNvSpPr txBox="1"/>
          <p:nvPr/>
        </p:nvSpPr>
        <p:spPr>
          <a:xfrm>
            <a:off x="299026" y="151145"/>
            <a:ext cx="7652668" cy="54200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62C7C"/>
                </a:solidFill>
                <a:latin typeface="Miriam Libre"/>
                <a:ea typeface="Miriam Libre"/>
                <a:cs typeface="Miriam Libre"/>
                <a:sym typeface="Miriam Libre"/>
              </a:rPr>
              <a:t>Instalación de Ubuntu</a:t>
            </a:r>
            <a:br>
              <a:rPr b="1" i="0" lang="en-US" sz="2400" u="none" cap="none" strike="noStrike">
                <a:solidFill>
                  <a:srgbClr val="362C7C"/>
                </a:solidFill>
                <a:latin typeface="Miriam Libre"/>
                <a:ea typeface="Miriam Libre"/>
                <a:cs typeface="Miriam Libre"/>
                <a:sym typeface="Miriam Libre"/>
              </a:rPr>
            </a:br>
            <a:r>
              <a:rPr b="1" i="0" lang="en-US" sz="2400" u="none" cap="none" strike="noStrike">
                <a:solidFill>
                  <a:srgbClr val="362C7C"/>
                </a:solidFill>
                <a:latin typeface="Miriam Libre"/>
                <a:ea typeface="Miriam Libre"/>
                <a:cs typeface="Miriam Libre"/>
                <a:sym typeface="Miriam Libre"/>
              </a:rPr>
              <a:t>Configurando las particiones</a:t>
            </a:r>
            <a:endParaRPr b="1" i="0" sz="2400" u="none" cap="none" strike="noStrike">
              <a:solidFill>
                <a:srgbClr val="362C7C"/>
              </a:solidFill>
              <a:latin typeface="Miriam Libre"/>
              <a:ea typeface="Miriam Libre"/>
              <a:cs typeface="Miriam Libre"/>
              <a:sym typeface="Miriam Libre"/>
            </a:endParaRPr>
          </a:p>
        </p:txBody>
      </p:sp>
      <p:sp>
        <p:nvSpPr>
          <p:cNvPr id="748" name="Google Shape;748;p50"/>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749" name="Google Shape;749;p50"/>
          <p:cNvPicPr preferRelativeResize="0"/>
          <p:nvPr/>
        </p:nvPicPr>
        <p:blipFill rotWithShape="1">
          <a:blip r:embed="rId3">
            <a:alphaModFix/>
          </a:blip>
          <a:srcRect b="0" l="0" r="7595" t="0"/>
          <a:stretch/>
        </p:blipFill>
        <p:spPr>
          <a:xfrm>
            <a:off x="1768872" y="2064242"/>
            <a:ext cx="5031937" cy="204076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51"/>
          <p:cNvSpPr txBox="1"/>
          <p:nvPr/>
        </p:nvSpPr>
        <p:spPr>
          <a:xfrm>
            <a:off x="299026" y="915566"/>
            <a:ext cx="7652668" cy="46166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Light"/>
                <a:ea typeface="Barlow Light"/>
                <a:cs typeface="Barlow Light"/>
                <a:sym typeface="Barlow Light"/>
              </a:rPr>
              <a:t>Al seleccionar la opción más opciones, se mostrará la siguiente ventana, que es una herramienta para particionar el disco duro. Para crear una partición, presione el botón “Nueva tabla de particiones”.</a:t>
            </a:r>
            <a:endParaRPr b="0" i="0" sz="1200" u="none" cap="none" strike="noStrike">
              <a:solidFill>
                <a:srgbClr val="000000"/>
              </a:solidFill>
              <a:latin typeface="Barlow Light"/>
              <a:ea typeface="Barlow Light"/>
              <a:cs typeface="Barlow Light"/>
              <a:sym typeface="Barlow Light"/>
            </a:endParaRPr>
          </a:p>
        </p:txBody>
      </p:sp>
      <p:sp>
        <p:nvSpPr>
          <p:cNvPr id="755" name="Google Shape;755;p51"/>
          <p:cNvSpPr txBox="1"/>
          <p:nvPr/>
        </p:nvSpPr>
        <p:spPr>
          <a:xfrm>
            <a:off x="299026" y="167117"/>
            <a:ext cx="7560840" cy="62639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62C7C"/>
                </a:solidFill>
                <a:latin typeface="Miriam Libre"/>
                <a:ea typeface="Miriam Libre"/>
                <a:cs typeface="Miriam Libre"/>
                <a:sym typeface="Miriam Libre"/>
              </a:rPr>
              <a:t>Instalación de Ubuntu</a:t>
            </a:r>
            <a:br>
              <a:rPr b="1" i="0" lang="en-US" sz="1400" u="none" cap="none" strike="noStrike">
                <a:solidFill>
                  <a:srgbClr val="362C7C"/>
                </a:solidFill>
                <a:latin typeface="Miriam Libre"/>
                <a:ea typeface="Miriam Libre"/>
                <a:cs typeface="Miriam Libre"/>
                <a:sym typeface="Miriam Libre"/>
              </a:rPr>
            </a:br>
            <a:r>
              <a:rPr b="1" i="0" lang="en-US" sz="2400" u="none" cap="none" strike="noStrike">
                <a:solidFill>
                  <a:srgbClr val="362C7C"/>
                </a:solidFill>
                <a:latin typeface="Miriam Libre"/>
                <a:ea typeface="Miriam Libre"/>
                <a:cs typeface="Miriam Libre"/>
                <a:sym typeface="Miriam Libre"/>
              </a:rPr>
              <a:t>Configurando las particiones</a:t>
            </a:r>
            <a:endParaRPr b="1" i="0" sz="2400" u="none" cap="none" strike="noStrike">
              <a:solidFill>
                <a:srgbClr val="362C7C"/>
              </a:solidFill>
              <a:latin typeface="Miriam Libre"/>
              <a:ea typeface="Miriam Libre"/>
              <a:cs typeface="Miriam Libre"/>
              <a:sym typeface="Miriam Libre"/>
            </a:endParaRPr>
          </a:p>
        </p:txBody>
      </p:sp>
      <p:sp>
        <p:nvSpPr>
          <p:cNvPr id="756" name="Google Shape;756;p51"/>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757" name="Google Shape;757;p51"/>
          <p:cNvPicPr preferRelativeResize="0"/>
          <p:nvPr/>
        </p:nvPicPr>
        <p:blipFill rotWithShape="1">
          <a:blip r:embed="rId3">
            <a:alphaModFix/>
          </a:blip>
          <a:srcRect b="0" l="0" r="0" t="0"/>
          <a:stretch/>
        </p:blipFill>
        <p:spPr>
          <a:xfrm>
            <a:off x="1862627" y="1673157"/>
            <a:ext cx="4851106" cy="267683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52"/>
          <p:cNvSpPr txBox="1"/>
          <p:nvPr/>
        </p:nvSpPr>
        <p:spPr>
          <a:xfrm>
            <a:off x="395536" y="996347"/>
            <a:ext cx="7419197" cy="1000274"/>
          </a:xfrm>
          <a:prstGeom prst="rect">
            <a:avLst/>
          </a:prstGeom>
          <a:noFill/>
          <a:ln>
            <a:noFill/>
          </a:ln>
        </p:spPr>
        <p:txBody>
          <a:bodyPr anchorCtr="0" anchor="t" bIns="45700" lIns="91425" spcFirstLastPara="1" rIns="91425" wrap="square" tIns="45700">
            <a:spAutoFit/>
          </a:bodyPr>
          <a:lstStyle/>
          <a:p>
            <a:pPr indent="-171450" lvl="0" marL="171450" marR="0" rtl="0" algn="just">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Barlow Light"/>
                <a:ea typeface="Barlow Light"/>
                <a:cs typeface="Barlow Light"/>
                <a:sym typeface="Barlow Light"/>
              </a:rPr>
              <a:t>Después se mostrará una ventana de diálogo en la cual  deberá pulsar en “Continuar” para configurar las particiones, como se muestra en la segunda imagen.</a:t>
            </a:r>
            <a:endParaRPr b="0" i="0" sz="1400" u="none" cap="none" strike="noStrike">
              <a:solidFill>
                <a:srgbClr val="000000"/>
              </a:solidFill>
              <a:latin typeface="Arial"/>
              <a:ea typeface="Arial"/>
              <a:cs typeface="Arial"/>
              <a:sym typeface="Arial"/>
            </a:endParaRPr>
          </a:p>
          <a:p>
            <a:pPr indent="-171450" lvl="0" marL="171450" marR="0" rtl="0" algn="just">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Barlow Light"/>
                <a:ea typeface="Barlow Light"/>
                <a:cs typeface="Barlow Light"/>
                <a:sym typeface="Barlow Light"/>
              </a:rPr>
              <a:t>Posteriormente presione el botón con el signo “+” que se encuentra en la esquina inferior izquierda.</a:t>
            </a:r>
            <a:endParaRPr b="0" i="0" sz="1400" u="none" cap="none" strike="noStrike">
              <a:solidFill>
                <a:srgbClr val="000000"/>
              </a:solidFill>
              <a:latin typeface="Arial"/>
              <a:ea typeface="Arial"/>
              <a:cs typeface="Arial"/>
              <a:sym typeface="Arial"/>
            </a:endParaRPr>
          </a:p>
          <a:p>
            <a:pPr indent="-95250" lvl="0" marL="17145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Barlow Light"/>
              <a:ea typeface="Barlow Light"/>
              <a:cs typeface="Barlow Light"/>
              <a:sym typeface="Barlow Light"/>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Barlow Light"/>
              <a:ea typeface="Barlow Light"/>
              <a:cs typeface="Barlow Light"/>
              <a:sym typeface="Barlow Light"/>
            </a:endParaRPr>
          </a:p>
        </p:txBody>
      </p:sp>
      <p:sp>
        <p:nvSpPr>
          <p:cNvPr id="763" name="Google Shape;763;p52"/>
          <p:cNvSpPr txBox="1"/>
          <p:nvPr/>
        </p:nvSpPr>
        <p:spPr>
          <a:xfrm>
            <a:off x="330200" y="195486"/>
            <a:ext cx="7567706" cy="54200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62C7C"/>
                </a:solidFill>
                <a:latin typeface="Miriam Libre"/>
                <a:ea typeface="Miriam Libre"/>
                <a:cs typeface="Miriam Libre"/>
                <a:sym typeface="Miriam Libre"/>
              </a:rPr>
              <a:t>Instalación de Ubuntu</a:t>
            </a:r>
            <a:br>
              <a:rPr b="1" i="0" lang="en-US" sz="2400" u="none" cap="none" strike="noStrike">
                <a:solidFill>
                  <a:srgbClr val="362C7C"/>
                </a:solidFill>
                <a:latin typeface="Miriam Libre"/>
                <a:ea typeface="Miriam Libre"/>
                <a:cs typeface="Miriam Libre"/>
                <a:sym typeface="Miriam Libre"/>
              </a:rPr>
            </a:br>
            <a:r>
              <a:rPr b="1" i="0" lang="en-US" sz="2400" u="none" cap="none" strike="noStrike">
                <a:solidFill>
                  <a:srgbClr val="362C7C"/>
                </a:solidFill>
                <a:latin typeface="Miriam Libre"/>
                <a:ea typeface="Miriam Libre"/>
                <a:cs typeface="Miriam Libre"/>
                <a:sym typeface="Miriam Libre"/>
              </a:rPr>
              <a:t>Configurando las particiones</a:t>
            </a:r>
            <a:endParaRPr b="1" i="0" sz="2400" u="none" cap="none" strike="noStrike">
              <a:solidFill>
                <a:srgbClr val="362C7C"/>
              </a:solidFill>
              <a:latin typeface="Miriam Libre"/>
              <a:ea typeface="Miriam Libre"/>
              <a:cs typeface="Miriam Libre"/>
              <a:sym typeface="Miriam Libre"/>
            </a:endParaRPr>
          </a:p>
        </p:txBody>
      </p:sp>
      <p:sp>
        <p:nvSpPr>
          <p:cNvPr id="764" name="Google Shape;764;p52"/>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765" name="Google Shape;765;p52"/>
          <p:cNvPicPr preferRelativeResize="0"/>
          <p:nvPr/>
        </p:nvPicPr>
        <p:blipFill rotWithShape="1">
          <a:blip r:embed="rId3">
            <a:alphaModFix/>
          </a:blip>
          <a:srcRect b="0" l="0" r="0" t="0"/>
          <a:stretch/>
        </p:blipFill>
        <p:spPr>
          <a:xfrm>
            <a:off x="464479" y="2571750"/>
            <a:ext cx="3951962" cy="940707"/>
          </a:xfrm>
          <a:prstGeom prst="rect">
            <a:avLst/>
          </a:prstGeom>
          <a:noFill/>
          <a:ln>
            <a:noFill/>
          </a:ln>
        </p:spPr>
      </p:pic>
      <p:pic>
        <p:nvPicPr>
          <p:cNvPr id="766" name="Google Shape;766;p52"/>
          <p:cNvPicPr preferRelativeResize="0"/>
          <p:nvPr/>
        </p:nvPicPr>
        <p:blipFill rotWithShape="1">
          <a:blip r:embed="rId4">
            <a:alphaModFix/>
          </a:blip>
          <a:srcRect b="0" l="0" r="0" t="0"/>
          <a:stretch/>
        </p:blipFill>
        <p:spPr>
          <a:xfrm>
            <a:off x="4727561" y="1912659"/>
            <a:ext cx="3012472" cy="223449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53"/>
          <p:cNvSpPr txBox="1"/>
          <p:nvPr/>
        </p:nvSpPr>
        <p:spPr>
          <a:xfrm>
            <a:off x="395536" y="1281156"/>
            <a:ext cx="3570674" cy="212365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Light"/>
                <a:ea typeface="Barlow Light"/>
                <a:cs typeface="Barlow Light"/>
                <a:sym typeface="Barlow Light"/>
              </a:rPr>
              <a:t>A continuación se mostrará una ventana en donde se pueden cambiar las siguientes opciones: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Light"/>
                <a:ea typeface="Barlow Light"/>
                <a:cs typeface="Barlow Light"/>
                <a:sym typeface="Barlow Light"/>
              </a:rPr>
              <a:t>Tamaño (MB).-Define el tamaño en Megabytes (MB) de la  partición.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Light"/>
                <a:ea typeface="Barlow Light"/>
                <a:cs typeface="Barlow Light"/>
                <a:sym typeface="Barlow Light"/>
              </a:rPr>
              <a:t>Tipo de la nueva partición.- Se presentan dos opciones: lógica o primaria. Las particiones lógicas se recomiendan para el directorio raíz y para la memoria de intercambio (swap).</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Light"/>
                <a:ea typeface="Barlow Light"/>
                <a:cs typeface="Barlow Light"/>
                <a:sym typeface="Barlow Light"/>
              </a:rPr>
              <a:t>Punto de montaje.- Define el sistema de archivos que se instalará en ésta partición.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Barlow Light"/>
              <a:ea typeface="Barlow Light"/>
              <a:cs typeface="Barlow Light"/>
              <a:sym typeface="Barlow Light"/>
            </a:endParaRPr>
          </a:p>
        </p:txBody>
      </p:sp>
      <p:sp>
        <p:nvSpPr>
          <p:cNvPr id="772" name="Google Shape;772;p53"/>
          <p:cNvSpPr txBox="1"/>
          <p:nvPr/>
        </p:nvSpPr>
        <p:spPr>
          <a:xfrm>
            <a:off x="395536" y="195486"/>
            <a:ext cx="7502370" cy="54200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62C7C"/>
                </a:solidFill>
                <a:latin typeface="Miriam Libre"/>
                <a:ea typeface="Miriam Libre"/>
                <a:cs typeface="Miriam Libre"/>
                <a:sym typeface="Miriam Libre"/>
              </a:rPr>
              <a:t>Instalación de Ubuntu</a:t>
            </a:r>
            <a:br>
              <a:rPr b="1" i="0" lang="en-US" sz="2400" u="none" cap="none" strike="noStrike">
                <a:solidFill>
                  <a:srgbClr val="362C7C"/>
                </a:solidFill>
                <a:latin typeface="Miriam Libre"/>
                <a:ea typeface="Miriam Libre"/>
                <a:cs typeface="Miriam Libre"/>
                <a:sym typeface="Miriam Libre"/>
              </a:rPr>
            </a:br>
            <a:r>
              <a:rPr b="1" i="0" lang="en-US" sz="2400" u="none" cap="none" strike="noStrike">
                <a:solidFill>
                  <a:srgbClr val="362C7C"/>
                </a:solidFill>
                <a:latin typeface="Miriam Libre"/>
                <a:ea typeface="Miriam Libre"/>
                <a:cs typeface="Miriam Libre"/>
                <a:sym typeface="Miriam Libre"/>
              </a:rPr>
              <a:t>Configurando las particiones</a:t>
            </a:r>
            <a:endParaRPr b="1" i="0" sz="2400" u="none" cap="none" strike="noStrike">
              <a:solidFill>
                <a:srgbClr val="362C7C"/>
              </a:solidFill>
              <a:latin typeface="Miriam Libre"/>
              <a:ea typeface="Miriam Libre"/>
              <a:cs typeface="Miriam Libre"/>
              <a:sym typeface="Miriam Libre"/>
            </a:endParaRPr>
          </a:p>
        </p:txBody>
      </p:sp>
      <p:sp>
        <p:nvSpPr>
          <p:cNvPr id="773" name="Google Shape;773;p53"/>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774" name="Google Shape;774;p53"/>
          <p:cNvPicPr preferRelativeResize="0"/>
          <p:nvPr/>
        </p:nvPicPr>
        <p:blipFill rotWithShape="1">
          <a:blip r:embed="rId3">
            <a:alphaModFix/>
          </a:blip>
          <a:srcRect b="0" l="0" r="0" t="0"/>
          <a:stretch/>
        </p:blipFill>
        <p:spPr>
          <a:xfrm>
            <a:off x="4184377" y="1338306"/>
            <a:ext cx="3889199" cy="202211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54"/>
          <p:cNvSpPr txBox="1"/>
          <p:nvPr>
            <p:ph type="title"/>
          </p:nvPr>
        </p:nvSpPr>
        <p:spPr>
          <a:xfrm>
            <a:off x="313267" y="203099"/>
            <a:ext cx="5210916" cy="630619"/>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600">
                <a:solidFill>
                  <a:srgbClr val="362C7C"/>
                </a:solidFill>
              </a:rPr>
              <a:t>Instalación de Ubuntu</a:t>
            </a:r>
            <a:br>
              <a:rPr b="1" lang="en-US" sz="2400">
                <a:solidFill>
                  <a:srgbClr val="362C7C"/>
                </a:solidFill>
              </a:rPr>
            </a:br>
            <a:r>
              <a:rPr b="1" lang="en-US" sz="2400">
                <a:solidFill>
                  <a:srgbClr val="362C7C"/>
                </a:solidFill>
              </a:rPr>
              <a:t>Configurando la zona horaria</a:t>
            </a:r>
            <a:endParaRPr b="1" sz="2400">
              <a:solidFill>
                <a:srgbClr val="362C7C"/>
              </a:solidFill>
            </a:endParaRPr>
          </a:p>
        </p:txBody>
      </p:sp>
      <p:sp>
        <p:nvSpPr>
          <p:cNvPr id="780" name="Google Shape;780;p54"/>
          <p:cNvSpPr txBox="1"/>
          <p:nvPr/>
        </p:nvSpPr>
        <p:spPr>
          <a:xfrm>
            <a:off x="4333018" y="1792676"/>
            <a:ext cx="3651049"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Light"/>
                <a:ea typeface="Barlow Light"/>
                <a:cs typeface="Barlow Light"/>
                <a:sym typeface="Barlow Light"/>
              </a:rPr>
              <a:t>En esta parte se recomienda seleccionar la ubicación en la cual se encuentra la computadora para configurar la zona horaria, esto con el fin de tener sincronizada y al tiempo la hora del equipo.</a:t>
            </a:r>
            <a:endParaRPr b="0" i="0" sz="1400" u="none" cap="none" strike="noStrike">
              <a:solidFill>
                <a:srgbClr val="000000"/>
              </a:solidFill>
              <a:latin typeface="Arial"/>
              <a:ea typeface="Arial"/>
              <a:cs typeface="Arial"/>
              <a:sym typeface="Arial"/>
            </a:endParaRPr>
          </a:p>
        </p:txBody>
      </p:sp>
      <p:sp>
        <p:nvSpPr>
          <p:cNvPr id="781" name="Google Shape;781;p54"/>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782" name="Google Shape;782;p54"/>
          <p:cNvPicPr preferRelativeResize="0"/>
          <p:nvPr/>
        </p:nvPicPr>
        <p:blipFill rotWithShape="1">
          <a:blip r:embed="rId3">
            <a:alphaModFix/>
          </a:blip>
          <a:srcRect b="27223" l="1974" r="0" t="0"/>
          <a:stretch/>
        </p:blipFill>
        <p:spPr>
          <a:xfrm>
            <a:off x="385483" y="1484995"/>
            <a:ext cx="3739658" cy="187506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55"/>
          <p:cNvSpPr txBox="1"/>
          <p:nvPr>
            <p:ph type="title"/>
          </p:nvPr>
        </p:nvSpPr>
        <p:spPr>
          <a:xfrm>
            <a:off x="233879" y="161365"/>
            <a:ext cx="7585457" cy="64633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600">
                <a:solidFill>
                  <a:srgbClr val="362C7C"/>
                </a:solidFill>
              </a:rPr>
              <a:t>Instalación de Ubuntu </a:t>
            </a:r>
            <a:br>
              <a:rPr b="1" lang="en-US" sz="1600">
                <a:solidFill>
                  <a:srgbClr val="362C7C"/>
                </a:solidFill>
              </a:rPr>
            </a:br>
            <a:r>
              <a:rPr b="1" lang="en-US" sz="2400">
                <a:solidFill>
                  <a:srgbClr val="362C7C"/>
                </a:solidFill>
              </a:rPr>
              <a:t>Configurando la contraseña de administrador</a:t>
            </a:r>
            <a:endParaRPr b="1" sz="2400">
              <a:solidFill>
                <a:srgbClr val="362C7C"/>
              </a:solidFill>
            </a:endParaRPr>
          </a:p>
        </p:txBody>
      </p:sp>
      <p:sp>
        <p:nvSpPr>
          <p:cNvPr id="788" name="Google Shape;788;p55"/>
          <p:cNvSpPr txBox="1"/>
          <p:nvPr/>
        </p:nvSpPr>
        <p:spPr>
          <a:xfrm>
            <a:off x="294747" y="1012098"/>
            <a:ext cx="7663920" cy="5232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Barlow Light"/>
                <a:ea typeface="Barlow Light"/>
                <a:cs typeface="Barlow Light"/>
                <a:sym typeface="Barlow Light"/>
              </a:rPr>
              <a:t>Definir la contraseña de root con privilegios de administrador, se recomienda que esta contraseña contenga caracteres alfanuméricos.</a:t>
            </a:r>
            <a:endParaRPr b="0" i="0" sz="1400" u="none" cap="none" strike="noStrike">
              <a:solidFill>
                <a:srgbClr val="000000"/>
              </a:solidFill>
              <a:latin typeface="Arial"/>
              <a:ea typeface="Arial"/>
              <a:cs typeface="Arial"/>
              <a:sym typeface="Arial"/>
            </a:endParaRPr>
          </a:p>
        </p:txBody>
      </p:sp>
      <p:sp>
        <p:nvSpPr>
          <p:cNvPr id="789" name="Google Shape;789;p55"/>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790" name="Google Shape;790;p55"/>
          <p:cNvPicPr preferRelativeResize="0"/>
          <p:nvPr/>
        </p:nvPicPr>
        <p:blipFill rotWithShape="1">
          <a:blip r:embed="rId3">
            <a:alphaModFix/>
          </a:blip>
          <a:srcRect b="0" l="0" r="0" t="0"/>
          <a:stretch/>
        </p:blipFill>
        <p:spPr>
          <a:xfrm>
            <a:off x="2197301" y="2033391"/>
            <a:ext cx="4039655" cy="192608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56"/>
          <p:cNvSpPr txBox="1"/>
          <p:nvPr>
            <p:ph type="title"/>
          </p:nvPr>
        </p:nvSpPr>
        <p:spPr>
          <a:xfrm>
            <a:off x="349622" y="234536"/>
            <a:ext cx="7498977" cy="533214"/>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600">
                <a:solidFill>
                  <a:srgbClr val="362C7C"/>
                </a:solidFill>
              </a:rPr>
              <a:t>Instalación de Ubuntu</a:t>
            </a:r>
            <a:br>
              <a:rPr b="1" lang="en-US" sz="2400">
                <a:solidFill>
                  <a:srgbClr val="362C7C"/>
                </a:solidFill>
              </a:rPr>
            </a:br>
            <a:r>
              <a:rPr b="1" lang="en-US" sz="2400">
                <a:solidFill>
                  <a:srgbClr val="362C7C"/>
                </a:solidFill>
              </a:rPr>
              <a:t>Bienvenido a Ubuntu</a:t>
            </a:r>
            <a:endParaRPr b="1" sz="2400">
              <a:solidFill>
                <a:srgbClr val="362C7C"/>
              </a:solidFill>
            </a:endParaRPr>
          </a:p>
        </p:txBody>
      </p:sp>
      <p:sp>
        <p:nvSpPr>
          <p:cNvPr id="796" name="Google Shape;796;p56"/>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797" name="Google Shape;797;p56"/>
          <p:cNvPicPr preferRelativeResize="0"/>
          <p:nvPr/>
        </p:nvPicPr>
        <p:blipFill rotWithShape="1">
          <a:blip r:embed="rId3">
            <a:alphaModFix/>
          </a:blip>
          <a:srcRect b="0" l="342" r="0" t="0"/>
          <a:stretch/>
        </p:blipFill>
        <p:spPr>
          <a:xfrm>
            <a:off x="1980032" y="1356229"/>
            <a:ext cx="4305890" cy="3007085"/>
          </a:xfrm>
          <a:prstGeom prst="rect">
            <a:avLst/>
          </a:prstGeom>
          <a:noFill/>
          <a:ln>
            <a:noFill/>
          </a:ln>
        </p:spPr>
      </p:pic>
      <p:sp>
        <p:nvSpPr>
          <p:cNvPr id="798" name="Google Shape;798;p56"/>
          <p:cNvSpPr txBox="1"/>
          <p:nvPr/>
        </p:nvSpPr>
        <p:spPr>
          <a:xfrm>
            <a:off x="349622" y="863643"/>
            <a:ext cx="7566711" cy="27699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Light"/>
                <a:ea typeface="Barlow Light"/>
                <a:cs typeface="Barlow Light"/>
                <a:sym typeface="Barlow Light"/>
              </a:rPr>
              <a:t>Finalmente, espere a que se realice la instalación de Ubuntu para poder hacer uso del sistema operativo.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78"/>
          <p:cNvSpPr txBox="1"/>
          <p:nvPr>
            <p:ph type="title"/>
          </p:nvPr>
        </p:nvSpPr>
        <p:spPr>
          <a:xfrm>
            <a:off x="349622" y="234536"/>
            <a:ext cx="7498977" cy="533214"/>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362C7C"/>
                </a:solidFill>
              </a:rPr>
              <a:t>Recomendaciones de estudio</a:t>
            </a:r>
            <a:endParaRPr b="1" sz="2400">
              <a:solidFill>
                <a:srgbClr val="362C7C"/>
              </a:solidFill>
            </a:endParaRPr>
          </a:p>
        </p:txBody>
      </p:sp>
      <p:sp>
        <p:nvSpPr>
          <p:cNvPr id="804" name="Google Shape;804;p78"/>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805" name="Google Shape;805;p78"/>
          <p:cNvSpPr txBox="1"/>
          <p:nvPr/>
        </p:nvSpPr>
        <p:spPr>
          <a:xfrm>
            <a:off x="349621" y="1217811"/>
            <a:ext cx="7498977" cy="2105705"/>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Barlow Light"/>
                <a:ea typeface="Barlow Light"/>
                <a:cs typeface="Barlow Light"/>
                <a:sym typeface="Barlow Light"/>
              </a:rPr>
              <a:t>Lee el material proporcionado por la profesora.</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Barlow Light"/>
                <a:ea typeface="Barlow Light"/>
                <a:cs typeface="Barlow Light"/>
                <a:sym typeface="Barlow Light"/>
              </a:rPr>
              <a:t>Participa en clase en la resolución de los ejercicios.</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Barlow Light"/>
                <a:ea typeface="Barlow Light"/>
                <a:cs typeface="Barlow Light"/>
                <a:sym typeface="Barlow Light"/>
              </a:rPr>
              <a:t>Asiste a las ayudantías de docencia.</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Barlow Light"/>
                <a:ea typeface="Barlow Light"/>
                <a:cs typeface="Barlow Light"/>
                <a:sym typeface="Barlow Light"/>
              </a:rPr>
              <a:t>Investiga, aprende, se parte de la clase.</a:t>
            </a:r>
            <a:endParaRPr b="0" i="0" sz="1400" u="none" cap="none" strike="noStrike">
              <a:solidFill>
                <a:srgbClr val="000000"/>
              </a:solidFill>
              <a:latin typeface="Arial"/>
              <a:ea typeface="Arial"/>
              <a:cs typeface="Arial"/>
              <a:sym typeface="Arial"/>
            </a:endParaRPr>
          </a:p>
        </p:txBody>
      </p:sp>
      <p:pic>
        <p:nvPicPr>
          <p:cNvPr descr="A screenshot of a cell phone&#10;&#10;Description automatically generated" id="806" name="Google Shape;806;p78"/>
          <p:cNvPicPr preferRelativeResize="0"/>
          <p:nvPr/>
        </p:nvPicPr>
        <p:blipFill rotWithShape="1">
          <a:blip r:embed="rId3">
            <a:alphaModFix/>
          </a:blip>
          <a:srcRect b="16541" l="78093" r="16425" t="71769"/>
          <a:stretch/>
        </p:blipFill>
        <p:spPr>
          <a:xfrm>
            <a:off x="7313700" y="107581"/>
            <a:ext cx="702733" cy="885200"/>
          </a:xfrm>
          <a:prstGeom prst="ellipse">
            <a:avLst/>
          </a:prstGeom>
          <a:noFill/>
          <a:ln cap="rnd" cmpd="sng" w="9525">
            <a:solidFill>
              <a:srgbClr val="333333"/>
            </a:solidFill>
            <a:prstDash val="solid"/>
            <a:round/>
            <a:headEnd len="sm" w="sm" type="none"/>
            <a:tailEnd len="sm" w="sm" type="none"/>
          </a:ln>
          <a:effectLst>
            <a:outerShdw blurRad="381000" sx="-80000" rotWithShape="0" dir="5400000" dist="292100" sy="-18000">
              <a:srgbClr val="000000">
                <a:alpha val="21176"/>
              </a:srgbClr>
            </a:outerShdw>
          </a:effectLst>
        </p:spPr>
      </p:pic>
      <p:sp>
        <p:nvSpPr>
          <p:cNvPr id="807" name="Google Shape;807;p78"/>
          <p:cNvSpPr txBox="1"/>
          <p:nvPr/>
        </p:nvSpPr>
        <p:spPr>
          <a:xfrm>
            <a:off x="4491622" y="3773585"/>
            <a:ext cx="3444300" cy="95406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02060"/>
                </a:solidFill>
                <a:latin typeface="Barlow Light"/>
                <a:ea typeface="Barlow Light"/>
                <a:cs typeface="Barlow Light"/>
                <a:sym typeface="Barlow Light"/>
              </a:rPr>
              <a:t>“Leer y practicar es la mejor forma de aprender fundamentos teóricos”.</a:t>
            </a:r>
            <a:endParaRPr/>
          </a:p>
          <a:p>
            <a:pPr indent="0" lvl="0" marL="0" marR="0" rtl="0" algn="just">
              <a:lnSpc>
                <a:spcPct val="100000"/>
              </a:lnSpc>
              <a:spcBef>
                <a:spcPts val="0"/>
              </a:spcBef>
              <a:spcAft>
                <a:spcPts val="0"/>
              </a:spcAft>
              <a:buNone/>
            </a:pPr>
            <a:r>
              <a:t/>
            </a:r>
            <a:endParaRPr b="0" i="0" sz="1400" u="none" cap="none" strike="noStrike">
              <a:solidFill>
                <a:srgbClr val="002060"/>
              </a:solidFill>
              <a:latin typeface="Barlow Light"/>
              <a:ea typeface="Barlow Light"/>
              <a:cs typeface="Barlow Light"/>
              <a:sym typeface="Barlow Light"/>
            </a:endParaRPr>
          </a:p>
          <a:p>
            <a:pPr indent="0" lvl="0" marL="0" marR="0" rtl="0" algn="r">
              <a:lnSpc>
                <a:spcPct val="100000"/>
              </a:lnSpc>
              <a:spcBef>
                <a:spcPts val="0"/>
              </a:spcBef>
              <a:spcAft>
                <a:spcPts val="0"/>
              </a:spcAft>
              <a:buNone/>
            </a:pPr>
            <a:r>
              <a:rPr b="0" i="0" lang="en-US" sz="1400" u="none" cap="none" strike="noStrike">
                <a:solidFill>
                  <a:srgbClr val="002060"/>
                </a:solidFill>
                <a:latin typeface="Barlow Light"/>
                <a:ea typeface="Barlow Light"/>
                <a:cs typeface="Barlow Light"/>
                <a:sym typeface="Barlow Light"/>
              </a:rPr>
              <a:t>Autor: Ángel Collaguazo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
          <p:cNvSpPr txBox="1"/>
          <p:nvPr>
            <p:ph idx="4294967295" type="body"/>
          </p:nvPr>
        </p:nvSpPr>
        <p:spPr>
          <a:xfrm>
            <a:off x="395785" y="926314"/>
            <a:ext cx="7439025" cy="3599966"/>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SzPts val="2400"/>
              <a:buNone/>
            </a:pPr>
            <a:r>
              <a:rPr lang="en-US" sz="1700"/>
              <a:t>Las restricciones de tamaño de las tramas requieren que el host de origen divida un mensaje largo en fragmentos individuales que cumplan los requisitos de tamaño mínimo y máximo. </a:t>
            </a:r>
            <a:endParaRPr/>
          </a:p>
          <a:p>
            <a:pPr indent="0" lvl="0" marL="0" rtl="0" algn="just">
              <a:lnSpc>
                <a:spcPct val="150000"/>
              </a:lnSpc>
              <a:spcBef>
                <a:spcPts val="850"/>
              </a:spcBef>
              <a:spcAft>
                <a:spcPts val="0"/>
              </a:spcAft>
              <a:buSzPts val="2400"/>
              <a:buNone/>
            </a:pPr>
            <a:r>
              <a:rPr lang="en-US" sz="1700"/>
              <a:t>Esto se conoce como segmentación. </a:t>
            </a:r>
            <a:endParaRPr/>
          </a:p>
          <a:p>
            <a:pPr indent="0" lvl="0" marL="0" rtl="0" algn="just">
              <a:lnSpc>
                <a:spcPct val="150000"/>
              </a:lnSpc>
              <a:spcBef>
                <a:spcPts val="850"/>
              </a:spcBef>
              <a:spcAft>
                <a:spcPts val="0"/>
              </a:spcAft>
              <a:buSzPts val="2400"/>
              <a:buNone/>
            </a:pPr>
            <a:r>
              <a:rPr lang="en-US" sz="1700"/>
              <a:t>Cada segmento se encapsula en una trama separada con la información de la dirección y se envía a través de la red. </a:t>
            </a:r>
            <a:endParaRPr/>
          </a:p>
          <a:p>
            <a:pPr indent="0" lvl="0" marL="0" rtl="0" algn="just">
              <a:lnSpc>
                <a:spcPct val="150000"/>
              </a:lnSpc>
              <a:spcBef>
                <a:spcPts val="850"/>
              </a:spcBef>
              <a:spcAft>
                <a:spcPts val="0"/>
              </a:spcAft>
              <a:buSzPts val="2400"/>
              <a:buNone/>
            </a:pPr>
            <a:r>
              <a:rPr lang="en-US" sz="1700"/>
              <a:t>En el host receptor, los mensajes se desencapsulan y se vuelven a unir para su procesamiento e interpretación.</a:t>
            </a:r>
            <a:endParaRPr/>
          </a:p>
        </p:txBody>
      </p:sp>
      <p:sp>
        <p:nvSpPr>
          <p:cNvPr id="342" name="Google Shape;342;p6"/>
          <p:cNvSpPr txBox="1"/>
          <p:nvPr/>
        </p:nvSpPr>
        <p:spPr>
          <a:xfrm>
            <a:off x="395785" y="14050"/>
            <a:ext cx="5254707" cy="85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A5B0FE"/>
              </a:buClr>
              <a:buSzPts val="3000"/>
              <a:buFont typeface="Miriam Libre"/>
              <a:buNone/>
            </a:pPr>
            <a:r>
              <a:rPr b="1" i="0" lang="en-US" sz="1800" u="none" cap="none" strike="noStrike">
                <a:solidFill>
                  <a:srgbClr val="362C7C"/>
                </a:solidFill>
                <a:latin typeface="Miriam Libre"/>
                <a:ea typeface="Miriam Libre"/>
                <a:cs typeface="Miriam Libre"/>
                <a:sym typeface="Miriam Libre"/>
              </a:rPr>
              <a:t>¿Qué es la comunicación en red?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A5B0FE"/>
              </a:buClr>
              <a:buSzPts val="3000"/>
              <a:buFont typeface="Miriam Libre"/>
              <a:buNone/>
            </a:pPr>
            <a:r>
              <a:rPr b="1" i="0" lang="en-US" sz="2400" u="none" cap="none" strike="noStrike">
                <a:solidFill>
                  <a:srgbClr val="362C7C"/>
                </a:solidFill>
                <a:latin typeface="Miriam Libre"/>
                <a:ea typeface="Miriam Libre"/>
                <a:cs typeface="Miriam Libre"/>
                <a:sym typeface="Miriam Libre"/>
              </a:rPr>
              <a:t>Tamaño del mensaje</a:t>
            </a:r>
            <a:endParaRPr b="0" i="0" sz="1400" u="none" cap="none" strike="noStrike">
              <a:solidFill>
                <a:srgbClr val="000000"/>
              </a:solidFill>
              <a:latin typeface="Arial"/>
              <a:ea typeface="Arial"/>
              <a:cs typeface="Arial"/>
              <a:sym typeface="Arial"/>
            </a:endParaRPr>
          </a:p>
        </p:txBody>
      </p:sp>
      <p:sp>
        <p:nvSpPr>
          <p:cNvPr id="343" name="Google Shape;343;p6"/>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7"/>
          <p:cNvSpPr txBox="1"/>
          <p:nvPr>
            <p:ph type="title"/>
          </p:nvPr>
        </p:nvSpPr>
        <p:spPr>
          <a:xfrm>
            <a:off x="293017" y="0"/>
            <a:ext cx="5138700" cy="57320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362C7C"/>
                </a:solidFill>
              </a:rPr>
              <a:t>Protocolos de red</a:t>
            </a:r>
            <a:endParaRPr/>
          </a:p>
        </p:txBody>
      </p:sp>
      <p:pic>
        <p:nvPicPr>
          <p:cNvPr id="350" name="Google Shape;350;p7"/>
          <p:cNvPicPr preferRelativeResize="0"/>
          <p:nvPr>
            <p:ph idx="4294967295" type="body"/>
          </p:nvPr>
        </p:nvPicPr>
        <p:blipFill rotWithShape="1">
          <a:blip r:embed="rId3">
            <a:alphaModFix/>
          </a:blip>
          <a:srcRect b="0" l="0" r="0" t="0"/>
          <a:stretch/>
        </p:blipFill>
        <p:spPr>
          <a:xfrm>
            <a:off x="2002536" y="785241"/>
            <a:ext cx="4622800" cy="3814763"/>
          </a:xfrm>
          <a:prstGeom prst="rect">
            <a:avLst/>
          </a:prstGeom>
          <a:noFill/>
          <a:ln>
            <a:noFill/>
          </a:ln>
        </p:spPr>
      </p:pic>
      <p:sp>
        <p:nvSpPr>
          <p:cNvPr id="351" name="Google Shape;351;p7"/>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8"/>
          <p:cNvSpPr txBox="1"/>
          <p:nvPr>
            <p:ph type="title"/>
          </p:nvPr>
        </p:nvSpPr>
        <p:spPr>
          <a:xfrm>
            <a:off x="375313" y="0"/>
            <a:ext cx="5138700" cy="57320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362C7C"/>
                </a:solidFill>
              </a:rPr>
              <a:t>Protocolos de red</a:t>
            </a:r>
            <a:endParaRPr/>
          </a:p>
        </p:txBody>
      </p:sp>
      <p:sp>
        <p:nvSpPr>
          <p:cNvPr id="358" name="Google Shape;358;p8"/>
          <p:cNvSpPr txBox="1"/>
          <p:nvPr>
            <p:ph idx="4294967295" type="body"/>
          </p:nvPr>
        </p:nvSpPr>
        <p:spPr>
          <a:xfrm>
            <a:off x="375312" y="966788"/>
            <a:ext cx="7543500" cy="3144900"/>
          </a:xfrm>
          <a:prstGeom prst="rect">
            <a:avLst/>
          </a:prstGeom>
          <a:noFill/>
          <a:ln>
            <a:noFill/>
          </a:ln>
        </p:spPr>
        <p:txBody>
          <a:bodyPr anchorCtr="0" anchor="ctr" bIns="91425" lIns="91425" spcFirstLastPara="1" rIns="91425" wrap="square" tIns="91425">
            <a:noAutofit/>
          </a:bodyPr>
          <a:lstStyle/>
          <a:p>
            <a:pPr indent="-177416" lvl="0" marL="177416" rtl="0" algn="just">
              <a:lnSpc>
                <a:spcPct val="150000"/>
              </a:lnSpc>
              <a:spcBef>
                <a:spcPts val="0"/>
              </a:spcBef>
              <a:spcAft>
                <a:spcPts val="0"/>
              </a:spcAft>
              <a:buClr>
                <a:schemeClr val="dk1"/>
              </a:buClr>
              <a:buSzPts val="2400"/>
              <a:buFont typeface="Noto Sans Symbols"/>
              <a:buChar char="▪"/>
            </a:pPr>
            <a:r>
              <a:rPr lang="en-US" sz="1800"/>
              <a:t>Formato o estructuración del mensaje.</a:t>
            </a:r>
            <a:endParaRPr/>
          </a:p>
          <a:p>
            <a:pPr indent="-177416" lvl="0" marL="177416" rtl="0" algn="just">
              <a:lnSpc>
                <a:spcPct val="150000"/>
              </a:lnSpc>
              <a:spcBef>
                <a:spcPts val="0"/>
              </a:spcBef>
              <a:spcAft>
                <a:spcPts val="0"/>
              </a:spcAft>
              <a:buClr>
                <a:schemeClr val="dk1"/>
              </a:buClr>
              <a:buSzPts val="2400"/>
              <a:buFont typeface="Noto Sans Symbols"/>
              <a:buChar char="▪"/>
            </a:pPr>
            <a:r>
              <a:rPr lang="en-US" sz="1800"/>
              <a:t>Proceso por el cual los dispositivos de red comparten información sobre las rutas con otras redes.</a:t>
            </a:r>
            <a:endParaRPr/>
          </a:p>
          <a:p>
            <a:pPr indent="-177416" lvl="0" marL="177416" rtl="0" algn="just">
              <a:lnSpc>
                <a:spcPct val="150000"/>
              </a:lnSpc>
              <a:spcBef>
                <a:spcPts val="0"/>
              </a:spcBef>
              <a:spcAft>
                <a:spcPts val="0"/>
              </a:spcAft>
              <a:buClr>
                <a:schemeClr val="dk1"/>
              </a:buClr>
              <a:buSzPts val="2400"/>
              <a:buFont typeface="Noto Sans Symbols"/>
              <a:buChar char="▪"/>
            </a:pPr>
            <a:r>
              <a:rPr lang="en-US" sz="1800"/>
              <a:t>Cómo y cuándo se transmiten mensajes de error y del sistema entre los dispositivos.</a:t>
            </a:r>
            <a:endParaRPr/>
          </a:p>
          <a:p>
            <a:pPr indent="-177416" lvl="0" marL="177416" rtl="0" algn="just">
              <a:lnSpc>
                <a:spcPct val="150000"/>
              </a:lnSpc>
              <a:spcBef>
                <a:spcPts val="0"/>
              </a:spcBef>
              <a:spcAft>
                <a:spcPts val="0"/>
              </a:spcAft>
              <a:buClr>
                <a:schemeClr val="dk1"/>
              </a:buClr>
              <a:buSzPts val="2400"/>
              <a:buFont typeface="Noto Sans Symbols"/>
              <a:buChar char="▪"/>
            </a:pPr>
            <a:r>
              <a:rPr lang="en-US" sz="1800"/>
              <a:t>La configuración y la terminación de sesiones de transferencia de datos.</a:t>
            </a:r>
            <a:endParaRPr/>
          </a:p>
        </p:txBody>
      </p:sp>
      <p:sp>
        <p:nvSpPr>
          <p:cNvPr id="359" name="Google Shape;359;p8"/>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9"/>
          <p:cNvSpPr txBox="1"/>
          <p:nvPr>
            <p:ph type="title"/>
          </p:nvPr>
        </p:nvSpPr>
        <p:spPr>
          <a:xfrm>
            <a:off x="251926" y="213750"/>
            <a:ext cx="5159829" cy="486045"/>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362C7C"/>
                </a:solidFill>
              </a:rPr>
              <a:t>Conexiones de redes locales</a:t>
            </a:r>
            <a:endParaRPr/>
          </a:p>
        </p:txBody>
      </p:sp>
      <p:pic>
        <p:nvPicPr>
          <p:cNvPr id="366" name="Google Shape;366;p9"/>
          <p:cNvPicPr preferRelativeResize="0"/>
          <p:nvPr>
            <p:ph idx="4294967295" type="body"/>
          </p:nvPr>
        </p:nvPicPr>
        <p:blipFill rotWithShape="1">
          <a:blip r:embed="rId3">
            <a:alphaModFix/>
          </a:blip>
          <a:srcRect b="0" l="0" r="0" t="0"/>
          <a:stretch/>
        </p:blipFill>
        <p:spPr>
          <a:xfrm>
            <a:off x="5046467" y="1569196"/>
            <a:ext cx="2893500" cy="2005200"/>
          </a:xfrm>
          <a:prstGeom prst="rect">
            <a:avLst/>
          </a:prstGeom>
          <a:noFill/>
          <a:ln>
            <a:noFill/>
          </a:ln>
        </p:spPr>
      </p:pic>
      <p:sp>
        <p:nvSpPr>
          <p:cNvPr id="367" name="Google Shape;367;p9"/>
          <p:cNvSpPr txBox="1"/>
          <p:nvPr/>
        </p:nvSpPr>
        <p:spPr>
          <a:xfrm>
            <a:off x="339932" y="978630"/>
            <a:ext cx="4427400" cy="3186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a:p>
            <a:pPr indent="-214313" lvl="0" marL="214313" marR="0" rtl="0" algn="just">
              <a:lnSpc>
                <a:spcPct val="100000"/>
              </a:lnSpc>
              <a:spcBef>
                <a:spcPts val="0"/>
              </a:spcBef>
              <a:spcAft>
                <a:spcPts val="0"/>
              </a:spcAft>
              <a:buClr>
                <a:schemeClr val="dk1"/>
              </a:buClr>
              <a:buSzPts val="1400"/>
              <a:buFont typeface="Noto Sans Symbols"/>
              <a:buChar char="▪"/>
            </a:pPr>
            <a:r>
              <a:rPr b="0" i="0" lang="en-US" sz="1400" u="none" cap="none" strike="noStrike">
                <a:solidFill>
                  <a:srgbClr val="000000"/>
                </a:solidFill>
                <a:latin typeface="Arial"/>
                <a:ea typeface="Arial"/>
                <a:cs typeface="Arial"/>
                <a:sym typeface="Arial"/>
              </a:rPr>
              <a:t>La configuración IP consta de tres partes, que deben ser correctas para que el dispositivo envíe y reciba información por </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la red:</a:t>
            </a:r>
            <a:endParaRPr b="0" i="0" sz="1400" u="none" cap="none" strike="noStrike">
              <a:solidFill>
                <a:srgbClr val="000000"/>
              </a:solidFill>
              <a:latin typeface="Arial"/>
              <a:ea typeface="Arial"/>
              <a:cs typeface="Arial"/>
              <a:sym typeface="Arial"/>
            </a:endParaRPr>
          </a:p>
          <a:p>
            <a:pPr indent="-214312" lvl="1" marL="557213" marR="0" rtl="0" algn="just">
              <a:lnSpc>
                <a:spcPct val="100000"/>
              </a:lnSpc>
              <a:spcBef>
                <a:spcPts val="0"/>
              </a:spcBef>
              <a:spcAft>
                <a:spcPts val="0"/>
              </a:spcAft>
              <a:buClr>
                <a:schemeClr val="dk1"/>
              </a:buClr>
              <a:buSzPts val="1400"/>
              <a:buFont typeface="Arial"/>
              <a:buChar char="•"/>
            </a:pPr>
            <a:r>
              <a:rPr b="1" i="0" lang="en-US" sz="1400" u="none" cap="none" strike="noStrike">
                <a:solidFill>
                  <a:srgbClr val="000000"/>
                </a:solidFill>
                <a:latin typeface="Arial"/>
                <a:ea typeface="Arial"/>
                <a:cs typeface="Arial"/>
                <a:sym typeface="Arial"/>
              </a:rPr>
              <a:t>Dirección IP</a:t>
            </a:r>
            <a:r>
              <a:rPr b="0" i="0" lang="en-US" sz="1400" u="none" cap="none" strike="noStrike">
                <a:solidFill>
                  <a:srgbClr val="000000"/>
                </a:solidFill>
                <a:latin typeface="Arial"/>
                <a:ea typeface="Arial"/>
                <a:cs typeface="Arial"/>
                <a:sym typeface="Arial"/>
              </a:rPr>
              <a:t>: Identifica al host en la red.</a:t>
            </a:r>
            <a:endParaRPr b="0" i="0" sz="1400" u="none" cap="none" strike="noStrike">
              <a:solidFill>
                <a:srgbClr val="000000"/>
              </a:solidFill>
              <a:latin typeface="Arial"/>
              <a:ea typeface="Arial"/>
              <a:cs typeface="Arial"/>
              <a:sym typeface="Arial"/>
            </a:endParaRPr>
          </a:p>
          <a:p>
            <a:pPr indent="-214312" lvl="1" marL="557213" marR="0" rtl="0" algn="just">
              <a:lnSpc>
                <a:spcPct val="100000"/>
              </a:lnSpc>
              <a:spcBef>
                <a:spcPts val="0"/>
              </a:spcBef>
              <a:spcAft>
                <a:spcPts val="0"/>
              </a:spcAft>
              <a:buClr>
                <a:schemeClr val="dk1"/>
              </a:buClr>
              <a:buSzPts val="1400"/>
              <a:buFont typeface="Arial"/>
              <a:buChar char="•"/>
            </a:pPr>
            <a:r>
              <a:rPr b="1" i="0" lang="en-US" sz="1400" u="none" cap="none" strike="noStrike">
                <a:solidFill>
                  <a:srgbClr val="000000"/>
                </a:solidFill>
                <a:latin typeface="Arial"/>
                <a:ea typeface="Arial"/>
                <a:cs typeface="Arial"/>
                <a:sym typeface="Arial"/>
              </a:rPr>
              <a:t>Máscara de subred</a:t>
            </a:r>
            <a:r>
              <a:rPr b="0" i="0" lang="en-US" sz="1400" u="none" cap="none" strike="noStrike">
                <a:solidFill>
                  <a:srgbClr val="000000"/>
                </a:solidFill>
                <a:latin typeface="Arial"/>
                <a:ea typeface="Arial"/>
                <a:cs typeface="Arial"/>
                <a:sym typeface="Arial"/>
              </a:rPr>
              <a:t>: Identifica la red a la </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que está conectado el host.</a:t>
            </a:r>
            <a:endParaRPr b="0" i="0" sz="1400" u="none" cap="none" strike="noStrike">
              <a:solidFill>
                <a:srgbClr val="000000"/>
              </a:solidFill>
              <a:latin typeface="Arial"/>
              <a:ea typeface="Arial"/>
              <a:cs typeface="Arial"/>
              <a:sym typeface="Arial"/>
            </a:endParaRPr>
          </a:p>
          <a:p>
            <a:pPr indent="-214312" lvl="1" marL="557213" marR="0" rtl="0" algn="just">
              <a:lnSpc>
                <a:spcPct val="100000"/>
              </a:lnSpc>
              <a:spcBef>
                <a:spcPts val="0"/>
              </a:spcBef>
              <a:spcAft>
                <a:spcPts val="0"/>
              </a:spcAft>
              <a:buClr>
                <a:schemeClr val="dk1"/>
              </a:buClr>
              <a:buSzPts val="1400"/>
              <a:buFont typeface="Arial"/>
              <a:buChar char="•"/>
            </a:pPr>
            <a:r>
              <a:rPr b="1" i="0" lang="en-US" sz="1400" u="none" cap="none" strike="noStrike">
                <a:solidFill>
                  <a:srgbClr val="000000"/>
                </a:solidFill>
                <a:latin typeface="Arial"/>
                <a:ea typeface="Arial"/>
                <a:cs typeface="Arial"/>
                <a:sym typeface="Arial"/>
              </a:rPr>
              <a:t>Gateway predeterminado</a:t>
            </a:r>
            <a:r>
              <a:rPr b="0" i="0" lang="en-US" sz="1400" u="none" cap="none" strike="noStrike">
                <a:solidFill>
                  <a:srgbClr val="000000"/>
                </a:solidFill>
                <a:latin typeface="Arial"/>
                <a:ea typeface="Arial"/>
                <a:cs typeface="Arial"/>
                <a:sym typeface="Arial"/>
              </a:rPr>
              <a:t>: Identifica el </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dispositivo de red que utiliza el host para </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acceder a Internet o a otra red remota.</a:t>
            </a:r>
            <a:endParaRPr b="0" i="0" sz="1400" u="none" cap="none" strike="noStrike">
              <a:solidFill>
                <a:srgbClr val="000000"/>
              </a:solidFill>
              <a:latin typeface="Arial"/>
              <a:ea typeface="Arial"/>
              <a:cs typeface="Arial"/>
              <a:sym typeface="Arial"/>
            </a:endParaRPr>
          </a:p>
          <a:p>
            <a:pPr indent="0" lvl="1"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214313" lvl="0" marL="214313" marR="0" rtl="0" algn="just">
              <a:lnSpc>
                <a:spcPct val="100000"/>
              </a:lnSpc>
              <a:spcBef>
                <a:spcPts val="0"/>
              </a:spcBef>
              <a:spcAft>
                <a:spcPts val="0"/>
              </a:spcAft>
              <a:buClr>
                <a:schemeClr val="dk1"/>
              </a:buClr>
              <a:buSzPts val="1400"/>
              <a:buFont typeface="Noto Sans Symbols"/>
              <a:buChar char="▪"/>
            </a:pPr>
            <a:r>
              <a:rPr b="0" i="0" lang="en-US" sz="1400" u="none" cap="none" strike="noStrike">
                <a:solidFill>
                  <a:srgbClr val="000000"/>
                </a:solidFill>
                <a:latin typeface="Arial"/>
                <a:ea typeface="Arial"/>
                <a:cs typeface="Arial"/>
                <a:sym typeface="Arial"/>
              </a:rPr>
              <a:t>Una dirección IP puede configurarse manualmente o ser asignada automáticamente por otro dispositivo (DHCP).</a:t>
            </a:r>
            <a:endParaRPr b="0" i="0" sz="1100" u="none" cap="none" strike="noStrike">
              <a:solidFill>
                <a:srgbClr val="000000"/>
              </a:solidFill>
              <a:latin typeface="Arial"/>
              <a:ea typeface="Arial"/>
              <a:cs typeface="Arial"/>
              <a:sym typeface="Arial"/>
            </a:endParaRPr>
          </a:p>
        </p:txBody>
      </p:sp>
      <p:sp>
        <p:nvSpPr>
          <p:cNvPr id="368" name="Google Shape;368;p9"/>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oderig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